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Lst>
  <p:sldIdLst>
    <p:sldId id="256" r:id="rId3"/>
    <p:sldId id="257" r:id="rId4"/>
    <p:sldId id="258" r:id="rId5"/>
    <p:sldId id="260" r:id="rId6"/>
    <p:sldId id="299" r:id="rId7"/>
    <p:sldId id="300" r:id="rId8"/>
    <p:sldId id="262" r:id="rId9"/>
    <p:sldId id="263" r:id="rId10"/>
    <p:sldId id="264" r:id="rId11"/>
    <p:sldId id="265" r:id="rId12"/>
    <p:sldId id="266" r:id="rId13"/>
    <p:sldId id="267" r:id="rId14"/>
    <p:sldId id="269" r:id="rId15"/>
    <p:sldId id="270" r:id="rId16"/>
    <p:sldId id="271" r:id="rId17"/>
    <p:sldId id="272" r:id="rId18"/>
    <p:sldId id="291" r:id="rId19"/>
    <p:sldId id="292" r:id="rId20"/>
    <p:sldId id="293" r:id="rId21"/>
    <p:sldId id="294" r:id="rId22"/>
    <p:sldId id="295" r:id="rId23"/>
    <p:sldId id="296" r:id="rId24"/>
    <p:sldId id="273" r:id="rId25"/>
    <p:sldId id="287" r:id="rId26"/>
    <p:sldId id="288" r:id="rId27"/>
    <p:sldId id="289" r:id="rId28"/>
    <p:sldId id="290" r:id="rId29"/>
    <p:sldId id="274" r:id="rId30"/>
    <p:sldId id="283" r:id="rId31"/>
    <p:sldId id="284" r:id="rId32"/>
    <p:sldId id="285" r:id="rId33"/>
    <p:sldId id="286" r:id="rId34"/>
    <p:sldId id="275" r:id="rId35"/>
    <p:sldId id="280" r:id="rId36"/>
    <p:sldId id="297" r:id="rId37"/>
    <p:sldId id="278" r:id="rId38"/>
  </p:sldIdLst>
  <p:sldSz cx="9144000" cy="5143500" type="screen16x9"/>
  <p:notesSz cx="7559675" cy="106918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272" autoAdjust="0"/>
    <p:restoredTop sz="94660"/>
  </p:normalViewPr>
  <p:slideViewPr>
    <p:cSldViewPr snapToGrid="0">
      <p:cViewPr varScale="1">
        <p:scale>
          <a:sx n="75" d="100"/>
          <a:sy n="75" d="100"/>
        </p:scale>
        <p:origin x="66" y="120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5" name="PlaceHolder 1"/>
          <p:cNvSpPr>
            <a:spLocks noGrp="1"/>
          </p:cNvSpPr>
          <p:nvPr>
            <p:ph type="title"/>
          </p:nvPr>
        </p:nvSpPr>
        <p:spPr>
          <a:xfrm>
            <a:off x="512640" y="1893240"/>
            <a:ext cx="8118000" cy="1522080"/>
          </a:xfrm>
          <a:prstGeom prst="rect">
            <a:avLst/>
          </a:prstGeom>
        </p:spPr>
        <p:txBody>
          <a:bodyPr lIns="0" tIns="0" rIns="0" bIns="0" anchor="ctr"/>
          <a:lstStyle/>
          <a:p>
            <a:pPr algn="ctr"/>
            <a:endParaRPr lang="en-IN" sz="4400" b="0" strike="noStrike" spc="-1">
              <a:latin typeface="Arial"/>
            </a:endParaRPr>
          </a:p>
        </p:txBody>
      </p:sp>
      <p:sp>
        <p:nvSpPr>
          <p:cNvPr id="26" name="PlaceHolder 2"/>
          <p:cNvSpPr>
            <a:spLocks noGrp="1"/>
          </p:cNvSpPr>
          <p:nvPr>
            <p:ph type="body"/>
          </p:nvPr>
        </p:nvSpPr>
        <p:spPr>
          <a:xfrm>
            <a:off x="457200" y="1203480"/>
            <a:ext cx="8229240" cy="1422720"/>
          </a:xfrm>
          <a:prstGeom prst="rect">
            <a:avLst/>
          </a:prstGeom>
        </p:spPr>
        <p:txBody>
          <a:bodyPr lIns="0" tIns="0" rIns="0" bIns="0">
            <a:normAutofit/>
          </a:bodyPr>
          <a:lstStyle/>
          <a:p>
            <a:endParaRPr lang="en-IN" sz="3200" b="0" strike="noStrike" spc="-1">
              <a:latin typeface="Arial"/>
            </a:endParaRPr>
          </a:p>
        </p:txBody>
      </p:sp>
      <p:sp>
        <p:nvSpPr>
          <p:cNvPr id="27" name="PlaceHolder 3"/>
          <p:cNvSpPr>
            <a:spLocks noGrp="1"/>
          </p:cNvSpPr>
          <p:nvPr>
            <p:ph type="body"/>
          </p:nvPr>
        </p:nvSpPr>
        <p:spPr>
          <a:xfrm>
            <a:off x="457200" y="2761920"/>
            <a:ext cx="8229240" cy="142272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8" name="PlaceHolder 1"/>
          <p:cNvSpPr>
            <a:spLocks noGrp="1"/>
          </p:cNvSpPr>
          <p:nvPr>
            <p:ph type="title"/>
          </p:nvPr>
        </p:nvSpPr>
        <p:spPr>
          <a:xfrm>
            <a:off x="512640" y="1893240"/>
            <a:ext cx="8118000" cy="1522080"/>
          </a:xfrm>
          <a:prstGeom prst="rect">
            <a:avLst/>
          </a:prstGeom>
        </p:spPr>
        <p:txBody>
          <a:bodyPr lIns="0" tIns="0" rIns="0" bIns="0" anchor="ctr"/>
          <a:lstStyle/>
          <a:p>
            <a:pPr algn="ctr"/>
            <a:endParaRPr lang="en-IN" sz="4400" b="0" strike="noStrike" spc="-1">
              <a:latin typeface="Arial"/>
            </a:endParaRPr>
          </a:p>
        </p:txBody>
      </p:sp>
      <p:sp>
        <p:nvSpPr>
          <p:cNvPr id="29"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IN" sz="3200" b="0" strike="noStrike" spc="-1">
              <a:latin typeface="Arial"/>
            </a:endParaRPr>
          </a:p>
        </p:txBody>
      </p:sp>
      <p:sp>
        <p:nvSpPr>
          <p:cNvPr id="30"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IN" sz="3200" b="0" strike="noStrike" spc="-1">
              <a:latin typeface="Arial"/>
            </a:endParaRPr>
          </a:p>
        </p:txBody>
      </p:sp>
      <p:sp>
        <p:nvSpPr>
          <p:cNvPr id="31" name="PlaceHolder 4"/>
          <p:cNvSpPr>
            <a:spLocks noGrp="1"/>
          </p:cNvSpPr>
          <p:nvPr>
            <p:ph type="body"/>
          </p:nvPr>
        </p:nvSpPr>
        <p:spPr>
          <a:xfrm>
            <a:off x="457200" y="2761920"/>
            <a:ext cx="4015800" cy="1422720"/>
          </a:xfrm>
          <a:prstGeom prst="rect">
            <a:avLst/>
          </a:prstGeom>
        </p:spPr>
        <p:txBody>
          <a:bodyPr lIns="0" tIns="0" rIns="0" bIns="0">
            <a:normAutofit/>
          </a:bodyPr>
          <a:lstStyle/>
          <a:p>
            <a:endParaRPr lang="en-IN" sz="3200" b="0" strike="noStrike" spc="-1">
              <a:latin typeface="Arial"/>
            </a:endParaRPr>
          </a:p>
        </p:txBody>
      </p:sp>
      <p:sp>
        <p:nvSpPr>
          <p:cNvPr id="32" name="PlaceHolder 5"/>
          <p:cNvSpPr>
            <a:spLocks noGrp="1"/>
          </p:cNvSpPr>
          <p:nvPr>
            <p:ph type="body"/>
          </p:nvPr>
        </p:nvSpPr>
        <p:spPr>
          <a:xfrm>
            <a:off x="4674240" y="2761920"/>
            <a:ext cx="4015800" cy="142272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3" name="PlaceHolder 1"/>
          <p:cNvSpPr>
            <a:spLocks noGrp="1"/>
          </p:cNvSpPr>
          <p:nvPr>
            <p:ph type="title"/>
          </p:nvPr>
        </p:nvSpPr>
        <p:spPr>
          <a:xfrm>
            <a:off x="512640" y="1893240"/>
            <a:ext cx="8118000" cy="1522080"/>
          </a:xfrm>
          <a:prstGeom prst="rect">
            <a:avLst/>
          </a:prstGeom>
        </p:spPr>
        <p:txBody>
          <a:bodyPr lIns="0" tIns="0" rIns="0" bIns="0" anchor="ctr"/>
          <a:lstStyle/>
          <a:p>
            <a:pPr algn="ctr"/>
            <a:endParaRPr lang="en-IN" sz="4400" b="0" strike="noStrike" spc="-1">
              <a:latin typeface="Arial"/>
            </a:endParaRPr>
          </a:p>
        </p:txBody>
      </p:sp>
      <p:sp>
        <p:nvSpPr>
          <p:cNvPr id="34" name="PlaceHolder 2"/>
          <p:cNvSpPr>
            <a:spLocks noGrp="1"/>
          </p:cNvSpPr>
          <p:nvPr>
            <p:ph type="body"/>
          </p:nvPr>
        </p:nvSpPr>
        <p:spPr>
          <a:xfrm>
            <a:off x="457200" y="1203480"/>
            <a:ext cx="2649600" cy="1422720"/>
          </a:xfrm>
          <a:prstGeom prst="rect">
            <a:avLst/>
          </a:prstGeom>
        </p:spPr>
        <p:txBody>
          <a:bodyPr lIns="0" tIns="0" rIns="0" bIns="0">
            <a:normAutofit/>
          </a:bodyPr>
          <a:lstStyle/>
          <a:p>
            <a:endParaRPr lang="en-IN" sz="3200" b="0" strike="noStrike" spc="-1">
              <a:latin typeface="Arial"/>
            </a:endParaRPr>
          </a:p>
        </p:txBody>
      </p:sp>
      <p:sp>
        <p:nvSpPr>
          <p:cNvPr id="35" name="PlaceHolder 3"/>
          <p:cNvSpPr>
            <a:spLocks noGrp="1"/>
          </p:cNvSpPr>
          <p:nvPr>
            <p:ph type="body"/>
          </p:nvPr>
        </p:nvSpPr>
        <p:spPr>
          <a:xfrm>
            <a:off x="3239640" y="1203480"/>
            <a:ext cx="2649600" cy="1422720"/>
          </a:xfrm>
          <a:prstGeom prst="rect">
            <a:avLst/>
          </a:prstGeom>
        </p:spPr>
        <p:txBody>
          <a:bodyPr lIns="0" tIns="0" rIns="0" bIns="0">
            <a:normAutofit/>
          </a:bodyPr>
          <a:lstStyle/>
          <a:p>
            <a:endParaRPr lang="en-IN" sz="3200" b="0" strike="noStrike" spc="-1">
              <a:latin typeface="Arial"/>
            </a:endParaRPr>
          </a:p>
        </p:txBody>
      </p:sp>
      <p:sp>
        <p:nvSpPr>
          <p:cNvPr id="36" name="PlaceHolder 4"/>
          <p:cNvSpPr>
            <a:spLocks noGrp="1"/>
          </p:cNvSpPr>
          <p:nvPr>
            <p:ph type="body"/>
          </p:nvPr>
        </p:nvSpPr>
        <p:spPr>
          <a:xfrm>
            <a:off x="6022080" y="1203480"/>
            <a:ext cx="2649600" cy="1422720"/>
          </a:xfrm>
          <a:prstGeom prst="rect">
            <a:avLst/>
          </a:prstGeom>
        </p:spPr>
        <p:txBody>
          <a:bodyPr lIns="0" tIns="0" rIns="0" bIns="0">
            <a:normAutofit/>
          </a:bodyPr>
          <a:lstStyle/>
          <a:p>
            <a:endParaRPr lang="en-IN" sz="3200" b="0" strike="noStrike" spc="-1">
              <a:latin typeface="Arial"/>
            </a:endParaRPr>
          </a:p>
        </p:txBody>
      </p:sp>
      <p:sp>
        <p:nvSpPr>
          <p:cNvPr id="37" name="PlaceHolder 5"/>
          <p:cNvSpPr>
            <a:spLocks noGrp="1"/>
          </p:cNvSpPr>
          <p:nvPr>
            <p:ph type="body"/>
          </p:nvPr>
        </p:nvSpPr>
        <p:spPr>
          <a:xfrm>
            <a:off x="457200" y="2761920"/>
            <a:ext cx="2649600" cy="1422720"/>
          </a:xfrm>
          <a:prstGeom prst="rect">
            <a:avLst/>
          </a:prstGeom>
        </p:spPr>
        <p:txBody>
          <a:bodyPr lIns="0" tIns="0" rIns="0" bIns="0">
            <a:normAutofit/>
          </a:bodyPr>
          <a:lstStyle/>
          <a:p>
            <a:endParaRPr lang="en-IN" sz="3200" b="0" strike="noStrike" spc="-1">
              <a:latin typeface="Arial"/>
            </a:endParaRPr>
          </a:p>
        </p:txBody>
      </p:sp>
      <p:sp>
        <p:nvSpPr>
          <p:cNvPr id="38" name="PlaceHolder 6"/>
          <p:cNvSpPr>
            <a:spLocks noGrp="1"/>
          </p:cNvSpPr>
          <p:nvPr>
            <p:ph type="body"/>
          </p:nvPr>
        </p:nvSpPr>
        <p:spPr>
          <a:xfrm>
            <a:off x="3239640" y="2761920"/>
            <a:ext cx="2649600" cy="1422720"/>
          </a:xfrm>
          <a:prstGeom prst="rect">
            <a:avLst/>
          </a:prstGeom>
        </p:spPr>
        <p:txBody>
          <a:bodyPr lIns="0" tIns="0" rIns="0" bIns="0">
            <a:normAutofit/>
          </a:bodyPr>
          <a:lstStyle/>
          <a:p>
            <a:endParaRPr lang="en-IN" sz="3200" b="0" strike="noStrike" spc="-1">
              <a:latin typeface="Arial"/>
            </a:endParaRPr>
          </a:p>
        </p:txBody>
      </p:sp>
      <p:sp>
        <p:nvSpPr>
          <p:cNvPr id="39" name="PlaceHolder 7"/>
          <p:cNvSpPr>
            <a:spLocks noGrp="1"/>
          </p:cNvSpPr>
          <p:nvPr>
            <p:ph type="body"/>
          </p:nvPr>
        </p:nvSpPr>
        <p:spPr>
          <a:xfrm>
            <a:off x="6022080" y="2761920"/>
            <a:ext cx="2649600" cy="142272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3" name="PlaceHolder 1"/>
          <p:cNvSpPr>
            <a:spLocks noGrp="1"/>
          </p:cNvSpPr>
          <p:nvPr>
            <p:ph type="title"/>
          </p:nvPr>
        </p:nvSpPr>
        <p:spPr>
          <a:xfrm>
            <a:off x="512640" y="1893240"/>
            <a:ext cx="8118000" cy="1522080"/>
          </a:xfrm>
          <a:prstGeom prst="rect">
            <a:avLst/>
          </a:prstGeom>
        </p:spPr>
        <p:txBody>
          <a:bodyPr lIns="0" tIns="0" rIns="0" bIns="0" anchor="ctr"/>
          <a:lstStyle/>
          <a:p>
            <a:pPr algn="ctr"/>
            <a:endParaRPr lang="en-IN" sz="4400" b="0" strike="noStrike" spc="-1">
              <a:latin typeface="Arial"/>
            </a:endParaRPr>
          </a:p>
        </p:txBody>
      </p:sp>
      <p:sp>
        <p:nvSpPr>
          <p:cNvPr id="44" name="PlaceHolder 2"/>
          <p:cNvSpPr>
            <a:spLocks noGrp="1"/>
          </p:cNvSpPr>
          <p:nvPr>
            <p:ph type="subTitle"/>
          </p:nvPr>
        </p:nvSpPr>
        <p:spPr>
          <a:xfrm>
            <a:off x="457200" y="1203480"/>
            <a:ext cx="8229240" cy="2982960"/>
          </a:xfrm>
          <a:prstGeom prst="rect">
            <a:avLst/>
          </a:prstGeom>
        </p:spPr>
        <p:txBody>
          <a:bodyPr lIns="0" tIns="0" rIns="0" bIns="0" anchor="ctr"/>
          <a:lstStyle/>
          <a:p>
            <a:pPr algn="ctr"/>
            <a:endParaRPr lang="en-IN" sz="3200" b="0" strike="noStrike" spc="-1">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5" name="PlaceHolder 1"/>
          <p:cNvSpPr>
            <a:spLocks noGrp="1"/>
          </p:cNvSpPr>
          <p:nvPr>
            <p:ph type="title"/>
          </p:nvPr>
        </p:nvSpPr>
        <p:spPr>
          <a:xfrm>
            <a:off x="512640" y="1893240"/>
            <a:ext cx="8118000" cy="1522080"/>
          </a:xfrm>
          <a:prstGeom prst="rect">
            <a:avLst/>
          </a:prstGeom>
        </p:spPr>
        <p:txBody>
          <a:bodyPr lIns="0" tIns="0" rIns="0" bIns="0" anchor="ctr"/>
          <a:lstStyle/>
          <a:p>
            <a:pPr algn="ctr"/>
            <a:endParaRPr lang="en-IN" sz="4400" b="0" strike="noStrike" spc="-1">
              <a:latin typeface="Arial"/>
            </a:endParaRPr>
          </a:p>
        </p:txBody>
      </p:sp>
      <p:sp>
        <p:nvSpPr>
          <p:cNvPr id="46" name="PlaceHolder 2"/>
          <p:cNvSpPr>
            <a:spLocks noGrp="1"/>
          </p:cNvSpPr>
          <p:nvPr>
            <p:ph type="body"/>
          </p:nvPr>
        </p:nvSpPr>
        <p:spPr>
          <a:xfrm>
            <a:off x="457200" y="1203480"/>
            <a:ext cx="8229240" cy="298296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7" name="PlaceHolder 1"/>
          <p:cNvSpPr>
            <a:spLocks noGrp="1"/>
          </p:cNvSpPr>
          <p:nvPr>
            <p:ph type="title"/>
          </p:nvPr>
        </p:nvSpPr>
        <p:spPr>
          <a:xfrm>
            <a:off x="512640" y="1893240"/>
            <a:ext cx="8118000" cy="1522080"/>
          </a:xfrm>
          <a:prstGeom prst="rect">
            <a:avLst/>
          </a:prstGeom>
        </p:spPr>
        <p:txBody>
          <a:bodyPr lIns="0" tIns="0" rIns="0" bIns="0" anchor="ctr"/>
          <a:lstStyle/>
          <a:p>
            <a:pPr algn="ctr"/>
            <a:endParaRPr lang="en-IN" sz="4400" b="0" strike="noStrike" spc="-1">
              <a:latin typeface="Arial"/>
            </a:endParaRPr>
          </a:p>
        </p:txBody>
      </p:sp>
      <p:sp>
        <p:nvSpPr>
          <p:cNvPr id="48" name="PlaceHolder 2"/>
          <p:cNvSpPr>
            <a:spLocks noGrp="1"/>
          </p:cNvSpPr>
          <p:nvPr>
            <p:ph type="body"/>
          </p:nvPr>
        </p:nvSpPr>
        <p:spPr>
          <a:xfrm>
            <a:off x="457200" y="1203480"/>
            <a:ext cx="4015800" cy="2982960"/>
          </a:xfrm>
          <a:prstGeom prst="rect">
            <a:avLst/>
          </a:prstGeom>
        </p:spPr>
        <p:txBody>
          <a:bodyPr lIns="0" tIns="0" rIns="0" bIns="0">
            <a:normAutofit/>
          </a:bodyPr>
          <a:lstStyle/>
          <a:p>
            <a:endParaRPr lang="en-IN" sz="3200" b="0" strike="noStrike" spc="-1">
              <a:latin typeface="Arial"/>
            </a:endParaRPr>
          </a:p>
        </p:txBody>
      </p:sp>
      <p:sp>
        <p:nvSpPr>
          <p:cNvPr id="49" name="PlaceHolder 3"/>
          <p:cNvSpPr>
            <a:spLocks noGrp="1"/>
          </p:cNvSpPr>
          <p:nvPr>
            <p:ph type="body"/>
          </p:nvPr>
        </p:nvSpPr>
        <p:spPr>
          <a:xfrm>
            <a:off x="4674240" y="1203480"/>
            <a:ext cx="4015800" cy="298296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50" name="PlaceHolder 1"/>
          <p:cNvSpPr>
            <a:spLocks noGrp="1"/>
          </p:cNvSpPr>
          <p:nvPr>
            <p:ph type="title"/>
          </p:nvPr>
        </p:nvSpPr>
        <p:spPr>
          <a:xfrm>
            <a:off x="512640" y="1893240"/>
            <a:ext cx="8118000" cy="1522080"/>
          </a:xfrm>
          <a:prstGeom prst="rect">
            <a:avLst/>
          </a:prstGeom>
        </p:spPr>
        <p:txBody>
          <a:bodyPr lIns="0" tIns="0" rIns="0" bIns="0" anchor="ctr"/>
          <a:lstStyle/>
          <a:p>
            <a:pPr algn="ctr"/>
            <a:endParaRPr lang="en-IN" sz="4400" b="0" strike="noStrike" spc="-1">
              <a:latin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1" name="PlaceHolder 1"/>
          <p:cNvSpPr>
            <a:spLocks noGrp="1"/>
          </p:cNvSpPr>
          <p:nvPr>
            <p:ph type="subTitle"/>
          </p:nvPr>
        </p:nvSpPr>
        <p:spPr>
          <a:xfrm>
            <a:off x="512640" y="1893240"/>
            <a:ext cx="8118000" cy="7056720"/>
          </a:xfrm>
          <a:prstGeom prst="rect">
            <a:avLst/>
          </a:prstGeom>
        </p:spPr>
        <p:txBody>
          <a:bodyPr lIns="0" tIns="0" rIns="0" bIns="0" anchor="ctr"/>
          <a:lstStyle/>
          <a:p>
            <a:pPr algn="ctr"/>
            <a:endParaRPr lang="en-IN" sz="3200" b="0" strike="noStrike" spc="-1">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2" name="PlaceHolder 1"/>
          <p:cNvSpPr>
            <a:spLocks noGrp="1"/>
          </p:cNvSpPr>
          <p:nvPr>
            <p:ph type="title"/>
          </p:nvPr>
        </p:nvSpPr>
        <p:spPr>
          <a:xfrm>
            <a:off x="512640" y="1893240"/>
            <a:ext cx="8118000" cy="1522080"/>
          </a:xfrm>
          <a:prstGeom prst="rect">
            <a:avLst/>
          </a:prstGeom>
        </p:spPr>
        <p:txBody>
          <a:bodyPr lIns="0" tIns="0" rIns="0" bIns="0" anchor="ctr"/>
          <a:lstStyle/>
          <a:p>
            <a:pPr algn="ctr"/>
            <a:endParaRPr lang="en-IN" sz="4400" b="0" strike="noStrike" spc="-1">
              <a:latin typeface="Arial"/>
            </a:endParaRPr>
          </a:p>
        </p:txBody>
      </p:sp>
      <p:sp>
        <p:nvSpPr>
          <p:cNvPr id="53"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IN" sz="3200" b="0" strike="noStrike" spc="-1">
              <a:latin typeface="Arial"/>
            </a:endParaRPr>
          </a:p>
        </p:txBody>
      </p:sp>
      <p:sp>
        <p:nvSpPr>
          <p:cNvPr id="54" name="PlaceHolder 3"/>
          <p:cNvSpPr>
            <a:spLocks noGrp="1"/>
          </p:cNvSpPr>
          <p:nvPr>
            <p:ph type="body"/>
          </p:nvPr>
        </p:nvSpPr>
        <p:spPr>
          <a:xfrm>
            <a:off x="4674240" y="1203480"/>
            <a:ext cx="4015800" cy="2982960"/>
          </a:xfrm>
          <a:prstGeom prst="rect">
            <a:avLst/>
          </a:prstGeom>
        </p:spPr>
        <p:txBody>
          <a:bodyPr lIns="0" tIns="0" rIns="0" bIns="0">
            <a:normAutofit/>
          </a:bodyPr>
          <a:lstStyle/>
          <a:p>
            <a:endParaRPr lang="en-IN" sz="3200" b="0" strike="noStrike" spc="-1">
              <a:latin typeface="Arial"/>
            </a:endParaRPr>
          </a:p>
        </p:txBody>
      </p:sp>
      <p:sp>
        <p:nvSpPr>
          <p:cNvPr id="55" name="PlaceHolder 4"/>
          <p:cNvSpPr>
            <a:spLocks noGrp="1"/>
          </p:cNvSpPr>
          <p:nvPr>
            <p:ph type="body"/>
          </p:nvPr>
        </p:nvSpPr>
        <p:spPr>
          <a:xfrm>
            <a:off x="457200" y="2761920"/>
            <a:ext cx="4015800" cy="142272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 name="PlaceHolder 1"/>
          <p:cNvSpPr>
            <a:spLocks noGrp="1"/>
          </p:cNvSpPr>
          <p:nvPr>
            <p:ph type="title"/>
          </p:nvPr>
        </p:nvSpPr>
        <p:spPr>
          <a:xfrm>
            <a:off x="512640" y="1893240"/>
            <a:ext cx="8118000" cy="1522080"/>
          </a:xfrm>
          <a:prstGeom prst="rect">
            <a:avLst/>
          </a:prstGeom>
        </p:spPr>
        <p:txBody>
          <a:bodyPr lIns="0" tIns="0" rIns="0" bIns="0" anchor="ctr"/>
          <a:lstStyle/>
          <a:p>
            <a:pPr algn="ctr"/>
            <a:endParaRPr lang="en-IN" sz="4400" b="0" strike="noStrike" spc="-1">
              <a:latin typeface="Arial"/>
            </a:endParaRPr>
          </a:p>
        </p:txBody>
      </p:sp>
      <p:sp>
        <p:nvSpPr>
          <p:cNvPr id="5" name="PlaceHolder 2"/>
          <p:cNvSpPr>
            <a:spLocks noGrp="1"/>
          </p:cNvSpPr>
          <p:nvPr>
            <p:ph type="subTitle"/>
          </p:nvPr>
        </p:nvSpPr>
        <p:spPr>
          <a:xfrm>
            <a:off x="457200" y="1203480"/>
            <a:ext cx="8229240" cy="2982960"/>
          </a:xfrm>
          <a:prstGeom prst="rect">
            <a:avLst/>
          </a:prstGeom>
        </p:spPr>
        <p:txBody>
          <a:bodyPr lIns="0" tIns="0" rIns="0" bIns="0" anchor="ctr"/>
          <a:lstStyle/>
          <a:p>
            <a:pPr algn="ctr"/>
            <a:endParaRPr lang="en-IN" sz="3200" b="0" strike="noStrike" spc="-1">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6" name="PlaceHolder 1"/>
          <p:cNvSpPr>
            <a:spLocks noGrp="1"/>
          </p:cNvSpPr>
          <p:nvPr>
            <p:ph type="title"/>
          </p:nvPr>
        </p:nvSpPr>
        <p:spPr>
          <a:xfrm>
            <a:off x="512640" y="1893240"/>
            <a:ext cx="8118000" cy="1522080"/>
          </a:xfrm>
          <a:prstGeom prst="rect">
            <a:avLst/>
          </a:prstGeom>
        </p:spPr>
        <p:txBody>
          <a:bodyPr lIns="0" tIns="0" rIns="0" bIns="0" anchor="ctr"/>
          <a:lstStyle/>
          <a:p>
            <a:pPr algn="ctr"/>
            <a:endParaRPr lang="en-IN" sz="4400" b="0" strike="noStrike" spc="-1">
              <a:latin typeface="Arial"/>
            </a:endParaRPr>
          </a:p>
        </p:txBody>
      </p:sp>
      <p:sp>
        <p:nvSpPr>
          <p:cNvPr id="57" name="PlaceHolder 2"/>
          <p:cNvSpPr>
            <a:spLocks noGrp="1"/>
          </p:cNvSpPr>
          <p:nvPr>
            <p:ph type="body"/>
          </p:nvPr>
        </p:nvSpPr>
        <p:spPr>
          <a:xfrm>
            <a:off x="457200" y="1203480"/>
            <a:ext cx="4015800" cy="2982960"/>
          </a:xfrm>
          <a:prstGeom prst="rect">
            <a:avLst/>
          </a:prstGeom>
        </p:spPr>
        <p:txBody>
          <a:bodyPr lIns="0" tIns="0" rIns="0" bIns="0">
            <a:normAutofit/>
          </a:bodyPr>
          <a:lstStyle/>
          <a:p>
            <a:endParaRPr lang="en-IN" sz="3200" b="0" strike="noStrike" spc="-1">
              <a:latin typeface="Arial"/>
            </a:endParaRPr>
          </a:p>
        </p:txBody>
      </p:sp>
      <p:sp>
        <p:nvSpPr>
          <p:cNvPr id="58"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IN" sz="3200" b="0" strike="noStrike" spc="-1">
              <a:latin typeface="Arial"/>
            </a:endParaRPr>
          </a:p>
        </p:txBody>
      </p:sp>
      <p:sp>
        <p:nvSpPr>
          <p:cNvPr id="59" name="PlaceHolder 4"/>
          <p:cNvSpPr>
            <a:spLocks noGrp="1"/>
          </p:cNvSpPr>
          <p:nvPr>
            <p:ph type="body"/>
          </p:nvPr>
        </p:nvSpPr>
        <p:spPr>
          <a:xfrm>
            <a:off x="4674240" y="2761920"/>
            <a:ext cx="4015800" cy="142272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60" name="PlaceHolder 1"/>
          <p:cNvSpPr>
            <a:spLocks noGrp="1"/>
          </p:cNvSpPr>
          <p:nvPr>
            <p:ph type="title"/>
          </p:nvPr>
        </p:nvSpPr>
        <p:spPr>
          <a:xfrm>
            <a:off x="512640" y="1893240"/>
            <a:ext cx="8118000" cy="1522080"/>
          </a:xfrm>
          <a:prstGeom prst="rect">
            <a:avLst/>
          </a:prstGeom>
        </p:spPr>
        <p:txBody>
          <a:bodyPr lIns="0" tIns="0" rIns="0" bIns="0" anchor="ctr"/>
          <a:lstStyle/>
          <a:p>
            <a:pPr algn="ctr"/>
            <a:endParaRPr lang="en-IN" sz="4400" b="0" strike="noStrike" spc="-1">
              <a:latin typeface="Arial"/>
            </a:endParaRPr>
          </a:p>
        </p:txBody>
      </p:sp>
      <p:sp>
        <p:nvSpPr>
          <p:cNvPr id="61"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IN" sz="3200" b="0" strike="noStrike" spc="-1">
              <a:latin typeface="Arial"/>
            </a:endParaRPr>
          </a:p>
        </p:txBody>
      </p:sp>
      <p:sp>
        <p:nvSpPr>
          <p:cNvPr id="62"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IN" sz="3200" b="0" strike="noStrike" spc="-1">
              <a:latin typeface="Arial"/>
            </a:endParaRPr>
          </a:p>
        </p:txBody>
      </p:sp>
      <p:sp>
        <p:nvSpPr>
          <p:cNvPr id="63" name="PlaceHolder 4"/>
          <p:cNvSpPr>
            <a:spLocks noGrp="1"/>
          </p:cNvSpPr>
          <p:nvPr>
            <p:ph type="body"/>
          </p:nvPr>
        </p:nvSpPr>
        <p:spPr>
          <a:xfrm>
            <a:off x="457200" y="2761920"/>
            <a:ext cx="8229240" cy="142272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512640" y="1893240"/>
            <a:ext cx="8118000" cy="1522080"/>
          </a:xfrm>
          <a:prstGeom prst="rect">
            <a:avLst/>
          </a:prstGeom>
        </p:spPr>
        <p:txBody>
          <a:bodyPr lIns="0" tIns="0" rIns="0" bIns="0" anchor="ctr"/>
          <a:lstStyle/>
          <a:p>
            <a:pPr algn="ctr"/>
            <a:endParaRPr lang="en-IN" sz="4400" b="0" strike="noStrike" spc="-1">
              <a:latin typeface="Arial"/>
            </a:endParaRPr>
          </a:p>
        </p:txBody>
      </p:sp>
      <p:sp>
        <p:nvSpPr>
          <p:cNvPr id="65" name="PlaceHolder 2"/>
          <p:cNvSpPr>
            <a:spLocks noGrp="1"/>
          </p:cNvSpPr>
          <p:nvPr>
            <p:ph type="body"/>
          </p:nvPr>
        </p:nvSpPr>
        <p:spPr>
          <a:xfrm>
            <a:off x="457200" y="1203480"/>
            <a:ext cx="8229240" cy="1422720"/>
          </a:xfrm>
          <a:prstGeom prst="rect">
            <a:avLst/>
          </a:prstGeom>
        </p:spPr>
        <p:txBody>
          <a:bodyPr lIns="0" tIns="0" rIns="0" bIns="0">
            <a:normAutofit/>
          </a:bodyPr>
          <a:lstStyle/>
          <a:p>
            <a:endParaRPr lang="en-IN" sz="3200" b="0" strike="noStrike" spc="-1">
              <a:latin typeface="Arial"/>
            </a:endParaRPr>
          </a:p>
        </p:txBody>
      </p:sp>
      <p:sp>
        <p:nvSpPr>
          <p:cNvPr id="66" name="PlaceHolder 3"/>
          <p:cNvSpPr>
            <a:spLocks noGrp="1"/>
          </p:cNvSpPr>
          <p:nvPr>
            <p:ph type="body"/>
          </p:nvPr>
        </p:nvSpPr>
        <p:spPr>
          <a:xfrm>
            <a:off x="457200" y="2761920"/>
            <a:ext cx="8229240" cy="142272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512640" y="1893240"/>
            <a:ext cx="8118000" cy="1522080"/>
          </a:xfrm>
          <a:prstGeom prst="rect">
            <a:avLst/>
          </a:prstGeom>
        </p:spPr>
        <p:txBody>
          <a:bodyPr lIns="0" tIns="0" rIns="0" bIns="0" anchor="ctr"/>
          <a:lstStyle/>
          <a:p>
            <a:pPr algn="ctr"/>
            <a:endParaRPr lang="en-IN" sz="4400" b="0" strike="noStrike" spc="-1">
              <a:latin typeface="Arial"/>
            </a:endParaRPr>
          </a:p>
        </p:txBody>
      </p:sp>
      <p:sp>
        <p:nvSpPr>
          <p:cNvPr id="68"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IN" sz="3200" b="0" strike="noStrike" spc="-1">
              <a:latin typeface="Arial"/>
            </a:endParaRPr>
          </a:p>
        </p:txBody>
      </p:sp>
      <p:sp>
        <p:nvSpPr>
          <p:cNvPr id="69"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IN" sz="3200" b="0" strike="noStrike" spc="-1">
              <a:latin typeface="Arial"/>
            </a:endParaRPr>
          </a:p>
        </p:txBody>
      </p:sp>
      <p:sp>
        <p:nvSpPr>
          <p:cNvPr id="70" name="PlaceHolder 4"/>
          <p:cNvSpPr>
            <a:spLocks noGrp="1"/>
          </p:cNvSpPr>
          <p:nvPr>
            <p:ph type="body"/>
          </p:nvPr>
        </p:nvSpPr>
        <p:spPr>
          <a:xfrm>
            <a:off x="457200" y="2761920"/>
            <a:ext cx="4015800" cy="1422720"/>
          </a:xfrm>
          <a:prstGeom prst="rect">
            <a:avLst/>
          </a:prstGeom>
        </p:spPr>
        <p:txBody>
          <a:bodyPr lIns="0" tIns="0" rIns="0" bIns="0">
            <a:normAutofit/>
          </a:bodyPr>
          <a:lstStyle/>
          <a:p>
            <a:endParaRPr lang="en-IN" sz="3200" b="0" strike="noStrike" spc="-1">
              <a:latin typeface="Arial"/>
            </a:endParaRPr>
          </a:p>
        </p:txBody>
      </p:sp>
      <p:sp>
        <p:nvSpPr>
          <p:cNvPr id="71" name="PlaceHolder 5"/>
          <p:cNvSpPr>
            <a:spLocks noGrp="1"/>
          </p:cNvSpPr>
          <p:nvPr>
            <p:ph type="body"/>
          </p:nvPr>
        </p:nvSpPr>
        <p:spPr>
          <a:xfrm>
            <a:off x="4674240" y="2761920"/>
            <a:ext cx="4015800" cy="142272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72" name="PlaceHolder 1"/>
          <p:cNvSpPr>
            <a:spLocks noGrp="1"/>
          </p:cNvSpPr>
          <p:nvPr>
            <p:ph type="title"/>
          </p:nvPr>
        </p:nvSpPr>
        <p:spPr>
          <a:xfrm>
            <a:off x="512640" y="1893240"/>
            <a:ext cx="8118000" cy="1522080"/>
          </a:xfrm>
          <a:prstGeom prst="rect">
            <a:avLst/>
          </a:prstGeom>
        </p:spPr>
        <p:txBody>
          <a:bodyPr lIns="0" tIns="0" rIns="0" bIns="0" anchor="ctr"/>
          <a:lstStyle/>
          <a:p>
            <a:pPr algn="ctr"/>
            <a:endParaRPr lang="en-IN" sz="4400" b="0" strike="noStrike" spc="-1">
              <a:latin typeface="Arial"/>
            </a:endParaRPr>
          </a:p>
        </p:txBody>
      </p:sp>
      <p:sp>
        <p:nvSpPr>
          <p:cNvPr id="73" name="PlaceHolder 2"/>
          <p:cNvSpPr>
            <a:spLocks noGrp="1"/>
          </p:cNvSpPr>
          <p:nvPr>
            <p:ph type="body"/>
          </p:nvPr>
        </p:nvSpPr>
        <p:spPr>
          <a:xfrm>
            <a:off x="457200" y="1203480"/>
            <a:ext cx="2649600" cy="1422720"/>
          </a:xfrm>
          <a:prstGeom prst="rect">
            <a:avLst/>
          </a:prstGeom>
        </p:spPr>
        <p:txBody>
          <a:bodyPr lIns="0" tIns="0" rIns="0" bIns="0">
            <a:normAutofit/>
          </a:bodyPr>
          <a:lstStyle/>
          <a:p>
            <a:endParaRPr lang="en-IN" sz="3200" b="0" strike="noStrike" spc="-1">
              <a:latin typeface="Arial"/>
            </a:endParaRPr>
          </a:p>
        </p:txBody>
      </p:sp>
      <p:sp>
        <p:nvSpPr>
          <p:cNvPr id="74" name="PlaceHolder 3"/>
          <p:cNvSpPr>
            <a:spLocks noGrp="1"/>
          </p:cNvSpPr>
          <p:nvPr>
            <p:ph type="body"/>
          </p:nvPr>
        </p:nvSpPr>
        <p:spPr>
          <a:xfrm>
            <a:off x="3239640" y="1203480"/>
            <a:ext cx="2649600" cy="1422720"/>
          </a:xfrm>
          <a:prstGeom prst="rect">
            <a:avLst/>
          </a:prstGeom>
        </p:spPr>
        <p:txBody>
          <a:bodyPr lIns="0" tIns="0" rIns="0" bIns="0">
            <a:normAutofit/>
          </a:bodyPr>
          <a:lstStyle/>
          <a:p>
            <a:endParaRPr lang="en-IN" sz="3200" b="0" strike="noStrike" spc="-1">
              <a:latin typeface="Arial"/>
            </a:endParaRPr>
          </a:p>
        </p:txBody>
      </p:sp>
      <p:sp>
        <p:nvSpPr>
          <p:cNvPr id="75" name="PlaceHolder 4"/>
          <p:cNvSpPr>
            <a:spLocks noGrp="1"/>
          </p:cNvSpPr>
          <p:nvPr>
            <p:ph type="body"/>
          </p:nvPr>
        </p:nvSpPr>
        <p:spPr>
          <a:xfrm>
            <a:off x="6022080" y="1203480"/>
            <a:ext cx="2649600" cy="1422720"/>
          </a:xfrm>
          <a:prstGeom prst="rect">
            <a:avLst/>
          </a:prstGeom>
        </p:spPr>
        <p:txBody>
          <a:bodyPr lIns="0" tIns="0" rIns="0" bIns="0">
            <a:normAutofit/>
          </a:bodyPr>
          <a:lstStyle/>
          <a:p>
            <a:endParaRPr lang="en-IN" sz="3200" b="0" strike="noStrike" spc="-1">
              <a:latin typeface="Arial"/>
            </a:endParaRPr>
          </a:p>
        </p:txBody>
      </p:sp>
      <p:sp>
        <p:nvSpPr>
          <p:cNvPr id="76" name="PlaceHolder 5"/>
          <p:cNvSpPr>
            <a:spLocks noGrp="1"/>
          </p:cNvSpPr>
          <p:nvPr>
            <p:ph type="body"/>
          </p:nvPr>
        </p:nvSpPr>
        <p:spPr>
          <a:xfrm>
            <a:off x="457200" y="2761920"/>
            <a:ext cx="2649600" cy="1422720"/>
          </a:xfrm>
          <a:prstGeom prst="rect">
            <a:avLst/>
          </a:prstGeom>
        </p:spPr>
        <p:txBody>
          <a:bodyPr lIns="0" tIns="0" rIns="0" bIns="0">
            <a:normAutofit/>
          </a:bodyPr>
          <a:lstStyle/>
          <a:p>
            <a:endParaRPr lang="en-IN" sz="3200" b="0" strike="noStrike" spc="-1">
              <a:latin typeface="Arial"/>
            </a:endParaRPr>
          </a:p>
        </p:txBody>
      </p:sp>
      <p:sp>
        <p:nvSpPr>
          <p:cNvPr id="77" name="PlaceHolder 6"/>
          <p:cNvSpPr>
            <a:spLocks noGrp="1"/>
          </p:cNvSpPr>
          <p:nvPr>
            <p:ph type="body"/>
          </p:nvPr>
        </p:nvSpPr>
        <p:spPr>
          <a:xfrm>
            <a:off x="3239640" y="2761920"/>
            <a:ext cx="2649600" cy="1422720"/>
          </a:xfrm>
          <a:prstGeom prst="rect">
            <a:avLst/>
          </a:prstGeom>
        </p:spPr>
        <p:txBody>
          <a:bodyPr lIns="0" tIns="0" rIns="0" bIns="0">
            <a:normAutofit/>
          </a:bodyPr>
          <a:lstStyle/>
          <a:p>
            <a:endParaRPr lang="en-IN" sz="3200" b="0" strike="noStrike" spc="-1">
              <a:latin typeface="Arial"/>
            </a:endParaRPr>
          </a:p>
        </p:txBody>
      </p:sp>
      <p:sp>
        <p:nvSpPr>
          <p:cNvPr id="78" name="PlaceHolder 7"/>
          <p:cNvSpPr>
            <a:spLocks noGrp="1"/>
          </p:cNvSpPr>
          <p:nvPr>
            <p:ph type="body"/>
          </p:nvPr>
        </p:nvSpPr>
        <p:spPr>
          <a:xfrm>
            <a:off x="6022080" y="2761920"/>
            <a:ext cx="2649600" cy="142272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512640" y="1893240"/>
            <a:ext cx="8118000" cy="1522080"/>
          </a:xfrm>
          <a:prstGeom prst="rect">
            <a:avLst/>
          </a:prstGeom>
        </p:spPr>
        <p:txBody>
          <a:bodyPr lIns="0" tIns="0" rIns="0" bIns="0" anchor="ctr"/>
          <a:lstStyle/>
          <a:p>
            <a:pPr algn="ctr"/>
            <a:endParaRPr lang="en-IN" sz="4400" b="0" strike="noStrike" spc="-1">
              <a:latin typeface="Arial"/>
            </a:endParaRPr>
          </a:p>
        </p:txBody>
      </p:sp>
      <p:sp>
        <p:nvSpPr>
          <p:cNvPr id="7" name="PlaceHolder 2"/>
          <p:cNvSpPr>
            <a:spLocks noGrp="1"/>
          </p:cNvSpPr>
          <p:nvPr>
            <p:ph type="body"/>
          </p:nvPr>
        </p:nvSpPr>
        <p:spPr>
          <a:xfrm>
            <a:off x="457200" y="1203480"/>
            <a:ext cx="8229240" cy="298296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8" name="PlaceHolder 1"/>
          <p:cNvSpPr>
            <a:spLocks noGrp="1"/>
          </p:cNvSpPr>
          <p:nvPr>
            <p:ph type="title"/>
          </p:nvPr>
        </p:nvSpPr>
        <p:spPr>
          <a:xfrm>
            <a:off x="512640" y="1893240"/>
            <a:ext cx="8118000" cy="1522080"/>
          </a:xfrm>
          <a:prstGeom prst="rect">
            <a:avLst/>
          </a:prstGeom>
        </p:spPr>
        <p:txBody>
          <a:bodyPr lIns="0" tIns="0" rIns="0" bIns="0" anchor="ctr"/>
          <a:lstStyle/>
          <a:p>
            <a:pPr algn="ctr"/>
            <a:endParaRPr lang="en-IN" sz="4400" b="0" strike="noStrike" spc="-1">
              <a:latin typeface="Arial"/>
            </a:endParaRPr>
          </a:p>
        </p:txBody>
      </p:sp>
      <p:sp>
        <p:nvSpPr>
          <p:cNvPr id="9" name="PlaceHolder 2"/>
          <p:cNvSpPr>
            <a:spLocks noGrp="1"/>
          </p:cNvSpPr>
          <p:nvPr>
            <p:ph type="body"/>
          </p:nvPr>
        </p:nvSpPr>
        <p:spPr>
          <a:xfrm>
            <a:off x="457200" y="1203480"/>
            <a:ext cx="4015800" cy="2982960"/>
          </a:xfrm>
          <a:prstGeom prst="rect">
            <a:avLst/>
          </a:prstGeom>
        </p:spPr>
        <p:txBody>
          <a:bodyPr lIns="0" tIns="0" rIns="0" bIns="0">
            <a:normAutofit/>
          </a:bodyPr>
          <a:lstStyle/>
          <a:p>
            <a:endParaRPr lang="en-IN" sz="3200" b="0" strike="noStrike" spc="-1">
              <a:latin typeface="Arial"/>
            </a:endParaRPr>
          </a:p>
        </p:txBody>
      </p:sp>
      <p:sp>
        <p:nvSpPr>
          <p:cNvPr id="10" name="PlaceHolder 3"/>
          <p:cNvSpPr>
            <a:spLocks noGrp="1"/>
          </p:cNvSpPr>
          <p:nvPr>
            <p:ph type="body"/>
          </p:nvPr>
        </p:nvSpPr>
        <p:spPr>
          <a:xfrm>
            <a:off x="4674240" y="1203480"/>
            <a:ext cx="4015800" cy="298296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1" name="PlaceHolder 1"/>
          <p:cNvSpPr>
            <a:spLocks noGrp="1"/>
          </p:cNvSpPr>
          <p:nvPr>
            <p:ph type="title"/>
          </p:nvPr>
        </p:nvSpPr>
        <p:spPr>
          <a:xfrm>
            <a:off x="512640" y="1893240"/>
            <a:ext cx="8118000" cy="1522080"/>
          </a:xfrm>
          <a:prstGeom prst="rect">
            <a:avLst/>
          </a:prstGeom>
        </p:spPr>
        <p:txBody>
          <a:bodyPr lIns="0" tIns="0" rIns="0" bIns="0" anchor="ctr"/>
          <a:lstStyle/>
          <a:p>
            <a:pPr algn="ctr"/>
            <a:endParaRPr lang="en-IN" sz="4400" b="0" strike="noStrike" spc="-1">
              <a:latin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2" name="PlaceHolder 1"/>
          <p:cNvSpPr>
            <a:spLocks noGrp="1"/>
          </p:cNvSpPr>
          <p:nvPr>
            <p:ph type="subTitle"/>
          </p:nvPr>
        </p:nvSpPr>
        <p:spPr>
          <a:xfrm>
            <a:off x="512640" y="1893240"/>
            <a:ext cx="8118000" cy="7056720"/>
          </a:xfrm>
          <a:prstGeom prst="rect">
            <a:avLst/>
          </a:prstGeom>
        </p:spPr>
        <p:txBody>
          <a:bodyPr lIns="0" tIns="0" rIns="0" bIns="0" anchor="ctr"/>
          <a:lstStyle/>
          <a:p>
            <a:pPr algn="ctr"/>
            <a:endParaRPr lang="en-IN" sz="3200" b="0" strike="noStrike" spc="-1">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3" name="PlaceHolder 1"/>
          <p:cNvSpPr>
            <a:spLocks noGrp="1"/>
          </p:cNvSpPr>
          <p:nvPr>
            <p:ph type="title"/>
          </p:nvPr>
        </p:nvSpPr>
        <p:spPr>
          <a:xfrm>
            <a:off x="512640" y="1893240"/>
            <a:ext cx="8118000" cy="1522080"/>
          </a:xfrm>
          <a:prstGeom prst="rect">
            <a:avLst/>
          </a:prstGeom>
        </p:spPr>
        <p:txBody>
          <a:bodyPr lIns="0" tIns="0" rIns="0" bIns="0" anchor="ctr"/>
          <a:lstStyle/>
          <a:p>
            <a:pPr algn="ctr"/>
            <a:endParaRPr lang="en-IN" sz="4400" b="0" strike="noStrike" spc="-1">
              <a:latin typeface="Arial"/>
            </a:endParaRPr>
          </a:p>
        </p:txBody>
      </p:sp>
      <p:sp>
        <p:nvSpPr>
          <p:cNvPr id="14"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IN" sz="3200" b="0" strike="noStrike" spc="-1">
              <a:latin typeface="Arial"/>
            </a:endParaRPr>
          </a:p>
        </p:txBody>
      </p:sp>
      <p:sp>
        <p:nvSpPr>
          <p:cNvPr id="15" name="PlaceHolder 3"/>
          <p:cNvSpPr>
            <a:spLocks noGrp="1"/>
          </p:cNvSpPr>
          <p:nvPr>
            <p:ph type="body"/>
          </p:nvPr>
        </p:nvSpPr>
        <p:spPr>
          <a:xfrm>
            <a:off x="4674240" y="1203480"/>
            <a:ext cx="4015800" cy="2982960"/>
          </a:xfrm>
          <a:prstGeom prst="rect">
            <a:avLst/>
          </a:prstGeom>
        </p:spPr>
        <p:txBody>
          <a:bodyPr lIns="0" tIns="0" rIns="0" bIns="0">
            <a:normAutofit/>
          </a:bodyPr>
          <a:lstStyle/>
          <a:p>
            <a:endParaRPr lang="en-IN" sz="3200" b="0" strike="noStrike" spc="-1">
              <a:latin typeface="Arial"/>
            </a:endParaRPr>
          </a:p>
        </p:txBody>
      </p:sp>
      <p:sp>
        <p:nvSpPr>
          <p:cNvPr id="16" name="PlaceHolder 4"/>
          <p:cNvSpPr>
            <a:spLocks noGrp="1"/>
          </p:cNvSpPr>
          <p:nvPr>
            <p:ph type="body"/>
          </p:nvPr>
        </p:nvSpPr>
        <p:spPr>
          <a:xfrm>
            <a:off x="457200" y="2761920"/>
            <a:ext cx="4015800" cy="142272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7" name="PlaceHolder 1"/>
          <p:cNvSpPr>
            <a:spLocks noGrp="1"/>
          </p:cNvSpPr>
          <p:nvPr>
            <p:ph type="title"/>
          </p:nvPr>
        </p:nvSpPr>
        <p:spPr>
          <a:xfrm>
            <a:off x="512640" y="1893240"/>
            <a:ext cx="8118000" cy="1522080"/>
          </a:xfrm>
          <a:prstGeom prst="rect">
            <a:avLst/>
          </a:prstGeom>
        </p:spPr>
        <p:txBody>
          <a:bodyPr lIns="0" tIns="0" rIns="0" bIns="0" anchor="ctr"/>
          <a:lstStyle/>
          <a:p>
            <a:pPr algn="ctr"/>
            <a:endParaRPr lang="en-IN" sz="4400" b="0" strike="noStrike" spc="-1">
              <a:latin typeface="Arial"/>
            </a:endParaRPr>
          </a:p>
        </p:txBody>
      </p:sp>
      <p:sp>
        <p:nvSpPr>
          <p:cNvPr id="18" name="PlaceHolder 2"/>
          <p:cNvSpPr>
            <a:spLocks noGrp="1"/>
          </p:cNvSpPr>
          <p:nvPr>
            <p:ph type="body"/>
          </p:nvPr>
        </p:nvSpPr>
        <p:spPr>
          <a:xfrm>
            <a:off x="457200" y="1203480"/>
            <a:ext cx="4015800" cy="2982960"/>
          </a:xfrm>
          <a:prstGeom prst="rect">
            <a:avLst/>
          </a:prstGeom>
        </p:spPr>
        <p:txBody>
          <a:bodyPr lIns="0" tIns="0" rIns="0" bIns="0">
            <a:normAutofit/>
          </a:bodyPr>
          <a:lstStyle/>
          <a:p>
            <a:endParaRPr lang="en-IN" sz="3200" b="0" strike="noStrike" spc="-1">
              <a:latin typeface="Arial"/>
            </a:endParaRPr>
          </a:p>
        </p:txBody>
      </p:sp>
      <p:sp>
        <p:nvSpPr>
          <p:cNvPr id="19"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IN" sz="3200" b="0" strike="noStrike" spc="-1">
              <a:latin typeface="Arial"/>
            </a:endParaRPr>
          </a:p>
        </p:txBody>
      </p:sp>
      <p:sp>
        <p:nvSpPr>
          <p:cNvPr id="20" name="PlaceHolder 4"/>
          <p:cNvSpPr>
            <a:spLocks noGrp="1"/>
          </p:cNvSpPr>
          <p:nvPr>
            <p:ph type="body"/>
          </p:nvPr>
        </p:nvSpPr>
        <p:spPr>
          <a:xfrm>
            <a:off x="4674240" y="2761920"/>
            <a:ext cx="4015800" cy="142272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1" name="PlaceHolder 1"/>
          <p:cNvSpPr>
            <a:spLocks noGrp="1"/>
          </p:cNvSpPr>
          <p:nvPr>
            <p:ph type="title"/>
          </p:nvPr>
        </p:nvSpPr>
        <p:spPr>
          <a:xfrm>
            <a:off x="512640" y="1893240"/>
            <a:ext cx="8118000" cy="1522080"/>
          </a:xfrm>
          <a:prstGeom prst="rect">
            <a:avLst/>
          </a:prstGeom>
        </p:spPr>
        <p:txBody>
          <a:bodyPr lIns="0" tIns="0" rIns="0" bIns="0" anchor="ctr"/>
          <a:lstStyle/>
          <a:p>
            <a:pPr algn="ctr"/>
            <a:endParaRPr lang="en-IN" sz="4400" b="0" strike="noStrike" spc="-1">
              <a:latin typeface="Arial"/>
            </a:endParaRPr>
          </a:p>
        </p:txBody>
      </p:sp>
      <p:sp>
        <p:nvSpPr>
          <p:cNvPr id="22"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IN" sz="3200" b="0" strike="noStrike" spc="-1">
              <a:latin typeface="Arial"/>
            </a:endParaRPr>
          </a:p>
        </p:txBody>
      </p:sp>
      <p:sp>
        <p:nvSpPr>
          <p:cNvPr id="23"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IN" sz="3200" b="0" strike="noStrike" spc="-1">
              <a:latin typeface="Arial"/>
            </a:endParaRPr>
          </a:p>
        </p:txBody>
      </p:sp>
      <p:sp>
        <p:nvSpPr>
          <p:cNvPr id="24" name="PlaceHolder 4"/>
          <p:cNvSpPr>
            <a:spLocks noGrp="1"/>
          </p:cNvSpPr>
          <p:nvPr>
            <p:ph type="body"/>
          </p:nvPr>
        </p:nvSpPr>
        <p:spPr>
          <a:xfrm>
            <a:off x="457200" y="2761920"/>
            <a:ext cx="8229240" cy="142272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4" name="CustomShape 1"/>
          <p:cNvSpPr/>
          <p:nvPr/>
        </p:nvSpPr>
        <p:spPr>
          <a:xfrm>
            <a:off x="0" y="0"/>
            <a:ext cx="9143280" cy="1711080"/>
          </a:xfrm>
          <a:prstGeom prst="rect">
            <a:avLst/>
          </a:prstGeom>
          <a:solidFill>
            <a:schemeClr val="lt2"/>
          </a:solidFill>
          <a:ln>
            <a:noFill/>
          </a:ln>
        </p:spPr>
        <p:style>
          <a:lnRef idx="0">
            <a:scrgbClr r="0" g="0" b="0"/>
          </a:lnRef>
          <a:fillRef idx="0">
            <a:scrgbClr r="0" g="0" b="0"/>
          </a:fillRef>
          <a:effectRef idx="0">
            <a:scrgbClr r="0" g="0" b="0"/>
          </a:effectRef>
          <a:fontRef idx="minor"/>
        </p:style>
      </p:sp>
      <p:sp>
        <p:nvSpPr>
          <p:cNvPr id="5" name="CustomShape 2"/>
          <p:cNvSpPr/>
          <p:nvPr/>
        </p:nvSpPr>
        <p:spPr>
          <a:xfrm>
            <a:off x="641880" y="3597480"/>
            <a:ext cx="389520" cy="360"/>
          </a:xfrm>
          <a:custGeom>
            <a:avLst/>
            <a:gdLst/>
            <a:ahLst/>
            <a:cxnLst/>
            <a:rect l="l" t="t" r="r" b="b"/>
            <a:pathLst>
              <a:path w="21600" h="21600">
                <a:moveTo>
                  <a:pt x="0" y="0"/>
                </a:moveTo>
                <a:lnTo>
                  <a:pt x="21600" y="21600"/>
                </a:lnTo>
              </a:path>
            </a:pathLst>
          </a:custGeom>
          <a:noFill/>
          <a:ln w="28440">
            <a:solidFill>
              <a:schemeClr val="accent1"/>
            </a:solidFill>
            <a:round/>
          </a:ln>
        </p:spPr>
        <p:style>
          <a:lnRef idx="0">
            <a:scrgbClr r="0" g="0" b="0"/>
          </a:lnRef>
          <a:fillRef idx="0">
            <a:scrgbClr r="0" g="0" b="0"/>
          </a:fillRef>
          <a:effectRef idx="0">
            <a:scrgbClr r="0" g="0" b="0"/>
          </a:effectRef>
          <a:fontRef idx="minor"/>
        </p:style>
      </p:sp>
      <p:sp>
        <p:nvSpPr>
          <p:cNvPr id="2" name="PlaceHolder 3"/>
          <p:cNvSpPr>
            <a:spLocks noGrp="1"/>
          </p:cNvSpPr>
          <p:nvPr>
            <p:ph type="title"/>
          </p:nvPr>
        </p:nvSpPr>
        <p:spPr>
          <a:xfrm>
            <a:off x="512640" y="1893240"/>
            <a:ext cx="8118000" cy="1522080"/>
          </a:xfrm>
          <a:prstGeom prst="rect">
            <a:avLst/>
          </a:prstGeom>
        </p:spPr>
        <p:txBody>
          <a:bodyPr lIns="0" tIns="0" rIns="0" bIns="0" anchor="ctr"/>
          <a:lstStyle/>
          <a:p>
            <a:r>
              <a:rPr lang="en-IN" sz="1800" b="0" strike="noStrike" spc="-1">
                <a:latin typeface="Arial"/>
              </a:rPr>
              <a:t>Click to edit the title text format</a:t>
            </a:r>
          </a:p>
        </p:txBody>
      </p:sp>
      <p:sp>
        <p:nvSpPr>
          <p:cNvPr id="3" name="PlaceHolder 4"/>
          <p:cNvSpPr>
            <a:spLocks noGrp="1"/>
          </p:cNvSpPr>
          <p:nvPr>
            <p:ph type="body"/>
          </p:nvPr>
        </p:nvSpPr>
        <p:spPr>
          <a:xfrm>
            <a:off x="457200" y="1203480"/>
            <a:ext cx="8229240" cy="2982960"/>
          </a:xfrm>
          <a:prstGeom prst="rect">
            <a:avLst/>
          </a:prstGeom>
        </p:spPr>
        <p:txBody>
          <a:bodyPr lIns="0" tIns="0" rIns="0" bIns="0">
            <a:normAutofit/>
          </a:bodyPr>
          <a:lstStyle/>
          <a:p>
            <a:pPr marL="432000" indent="-324000">
              <a:spcBef>
                <a:spcPts val="1417"/>
              </a:spcBef>
              <a:buClr>
                <a:srgbClr val="FFFFFF"/>
              </a:buClr>
              <a:buSzPct val="45000"/>
              <a:buFont typeface="Wingdings" charset="2"/>
              <a:buChar char=""/>
            </a:pPr>
            <a:r>
              <a:rPr lang="en-IN" sz="3200" b="0" strike="noStrike" spc="-1">
                <a:latin typeface="Arial"/>
              </a:rPr>
              <a:t>Click to edit the outline text format</a:t>
            </a:r>
          </a:p>
          <a:p>
            <a:pPr marL="864000" lvl="1" indent="-324000">
              <a:spcBef>
                <a:spcPts val="1134"/>
              </a:spcBef>
              <a:buClr>
                <a:srgbClr val="FFFFFF"/>
              </a:buClr>
              <a:buSzPct val="75000"/>
              <a:buFont typeface="Symbol" charset="2"/>
              <a:buChar char=""/>
            </a:pPr>
            <a:r>
              <a:rPr lang="en-IN" sz="2800" b="0" strike="noStrike" spc="-1">
                <a:latin typeface="Arial"/>
              </a:rPr>
              <a:t>Second Outline Level</a:t>
            </a:r>
          </a:p>
          <a:p>
            <a:pPr marL="1296000" lvl="2" indent="-288000">
              <a:spcBef>
                <a:spcPts val="850"/>
              </a:spcBef>
              <a:buClr>
                <a:srgbClr val="FFFFFF"/>
              </a:buClr>
              <a:buSzPct val="45000"/>
              <a:buFont typeface="Wingdings" charset="2"/>
              <a:buChar char=""/>
            </a:pPr>
            <a:r>
              <a:rPr lang="en-IN" sz="2400" b="0" strike="noStrike" spc="-1">
                <a:latin typeface="Arial"/>
              </a:rPr>
              <a:t>Third Outline Level</a:t>
            </a:r>
          </a:p>
          <a:p>
            <a:pPr marL="1728000" lvl="3" indent="-216000">
              <a:spcBef>
                <a:spcPts val="567"/>
              </a:spcBef>
              <a:buClr>
                <a:srgbClr val="FFFFFF"/>
              </a:buClr>
              <a:buSzPct val="75000"/>
              <a:buFont typeface="Symbol" charset="2"/>
              <a:buChar char=""/>
            </a:pPr>
            <a:r>
              <a:rPr lang="en-IN" sz="2000" b="0" strike="noStrike" spc="-1">
                <a:latin typeface="Arial"/>
              </a:rPr>
              <a:t>Fourth Outline Level</a:t>
            </a:r>
          </a:p>
          <a:p>
            <a:pPr marL="2160000" lvl="4" indent="-216000">
              <a:spcBef>
                <a:spcPts val="283"/>
              </a:spcBef>
              <a:buClr>
                <a:srgbClr val="FFFFFF"/>
              </a:buClr>
              <a:buSzPct val="45000"/>
              <a:buFont typeface="Wingdings" charset="2"/>
              <a:buChar char=""/>
            </a:pPr>
            <a:r>
              <a:rPr lang="en-IN" sz="2000" b="0" strike="noStrike" spc="-1">
                <a:latin typeface="Arial"/>
              </a:rPr>
              <a:t>Fifth Outline Level</a:t>
            </a:r>
          </a:p>
          <a:p>
            <a:pPr marL="2592000" lvl="5" indent="-216000">
              <a:spcBef>
                <a:spcPts val="283"/>
              </a:spcBef>
              <a:buClr>
                <a:srgbClr val="FFFFFF"/>
              </a:buClr>
              <a:buSzPct val="45000"/>
              <a:buFont typeface="Wingdings" charset="2"/>
              <a:buChar char=""/>
            </a:pPr>
            <a:r>
              <a:rPr lang="en-IN" sz="2000" b="0" strike="noStrike" spc="-1">
                <a:latin typeface="Arial"/>
              </a:rPr>
              <a:t>Sixth Outline Level</a:t>
            </a:r>
          </a:p>
          <a:p>
            <a:pPr marL="3024000" lvl="6" indent="-216000">
              <a:spcBef>
                <a:spcPts val="283"/>
              </a:spcBef>
              <a:buClr>
                <a:srgbClr val="FFFFFF"/>
              </a:buClr>
              <a:buSzPct val="45000"/>
              <a:buFont typeface="Wingdings" charset="2"/>
              <a:buChar char=""/>
            </a:pPr>
            <a:r>
              <a:rPr lang="en-IN"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BF0"/>
        </a:solidFill>
        <a:effectLst/>
      </p:bgPr>
    </p:bg>
    <p:spTree>
      <p:nvGrpSpPr>
        <p:cNvPr id="1" name=""/>
        <p:cNvGrpSpPr/>
        <p:nvPr/>
      </p:nvGrpSpPr>
      <p:grpSpPr>
        <a:xfrm>
          <a:off x="0" y="0"/>
          <a:ext cx="0" cy="0"/>
          <a:chOff x="0" y="0"/>
          <a:chExt cx="0" cy="0"/>
        </a:xfrm>
      </p:grpSpPr>
      <p:sp>
        <p:nvSpPr>
          <p:cNvPr id="40" name="CustomShape 1"/>
          <p:cNvSpPr/>
          <p:nvPr/>
        </p:nvSpPr>
        <p:spPr>
          <a:xfrm>
            <a:off x="0" y="5045760"/>
            <a:ext cx="9143280" cy="97200"/>
          </a:xfrm>
          <a:prstGeom prst="rect">
            <a:avLst/>
          </a:prstGeom>
          <a:solidFill>
            <a:schemeClr val="lt2"/>
          </a:solidFill>
          <a:ln>
            <a:noFill/>
          </a:ln>
        </p:spPr>
        <p:style>
          <a:lnRef idx="0">
            <a:scrgbClr r="0" g="0" b="0"/>
          </a:lnRef>
          <a:fillRef idx="0">
            <a:scrgbClr r="0" g="0" b="0"/>
          </a:fillRef>
          <a:effectRef idx="0">
            <a:scrgbClr r="0" g="0" b="0"/>
          </a:effectRef>
          <a:fontRef idx="minor"/>
        </p:style>
      </p:sp>
      <p:sp>
        <p:nvSpPr>
          <p:cNvPr id="41" name="PlaceHolder 2"/>
          <p:cNvSpPr>
            <a:spLocks noGrp="1"/>
          </p:cNvSpPr>
          <p:nvPr>
            <p:ph type="title"/>
          </p:nvPr>
        </p:nvSpPr>
        <p:spPr>
          <a:xfrm>
            <a:off x="512640" y="1893240"/>
            <a:ext cx="8118000" cy="1522080"/>
          </a:xfrm>
          <a:prstGeom prst="rect">
            <a:avLst/>
          </a:prstGeom>
        </p:spPr>
        <p:txBody>
          <a:bodyPr lIns="0" tIns="0" rIns="0" bIns="0" anchor="ctr"/>
          <a:lstStyle/>
          <a:p>
            <a:r>
              <a:rPr lang="en-IN" sz="1800" b="0" strike="noStrike" spc="-1">
                <a:latin typeface="Arial"/>
              </a:rPr>
              <a:t>Click to edit the title text format</a:t>
            </a:r>
          </a:p>
        </p:txBody>
      </p:sp>
      <p:sp>
        <p:nvSpPr>
          <p:cNvPr id="42" name="PlaceHolder 3"/>
          <p:cNvSpPr>
            <a:spLocks noGrp="1"/>
          </p:cNvSpPr>
          <p:nvPr>
            <p:ph type="body"/>
          </p:nvPr>
        </p:nvSpPr>
        <p:spPr>
          <a:xfrm>
            <a:off x="457200" y="1203480"/>
            <a:ext cx="8228880" cy="298260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IN" sz="18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IN" sz="1800" b="0" strike="noStrike" spc="-1">
                <a:latin typeface="Arial"/>
              </a:rPr>
              <a:t>Second Outline Level</a:t>
            </a:r>
          </a:p>
          <a:p>
            <a:pPr marL="1296000" lvl="2" indent="-288000">
              <a:spcBef>
                <a:spcPts val="850"/>
              </a:spcBef>
              <a:buClr>
                <a:srgbClr val="000000"/>
              </a:buClr>
              <a:buSzPct val="45000"/>
              <a:buFont typeface="Wingdings" charset="2"/>
              <a:buChar char=""/>
            </a:pPr>
            <a:r>
              <a:rPr lang="en-IN" sz="1800" b="0" strike="noStrike" spc="-1">
                <a:latin typeface="Arial"/>
              </a:rPr>
              <a:t>Third Outline Level</a:t>
            </a:r>
          </a:p>
          <a:p>
            <a:pPr marL="1728000" lvl="3" indent="-216000">
              <a:spcBef>
                <a:spcPts val="567"/>
              </a:spcBef>
              <a:buClr>
                <a:srgbClr val="000000"/>
              </a:buClr>
              <a:buSzPct val="75000"/>
              <a:buFont typeface="Symbol" charset="2"/>
              <a:buChar char=""/>
            </a:pPr>
            <a:r>
              <a:rPr lang="en-IN" sz="1800" b="0" strike="noStrike" spc="-1">
                <a:latin typeface="Arial"/>
              </a:rPr>
              <a:t>Fourth Outline Level</a:t>
            </a:r>
          </a:p>
          <a:p>
            <a:pPr marL="2160000" lvl="4" indent="-216000">
              <a:spcBef>
                <a:spcPts val="283"/>
              </a:spcBef>
              <a:buClr>
                <a:srgbClr val="000000"/>
              </a:buClr>
              <a:buSzPct val="45000"/>
              <a:buFont typeface="Wingdings" charset="2"/>
              <a:buChar char=""/>
            </a:pPr>
            <a:r>
              <a:rPr lang="en-IN" sz="1800" b="0" strike="noStrike" spc="-1">
                <a:latin typeface="Arial"/>
              </a:rPr>
              <a:t>Fifth Outline Level</a:t>
            </a:r>
          </a:p>
          <a:p>
            <a:pPr marL="2592000" lvl="5" indent="-216000">
              <a:spcBef>
                <a:spcPts val="283"/>
              </a:spcBef>
              <a:buClr>
                <a:srgbClr val="000000"/>
              </a:buClr>
              <a:buSzPct val="45000"/>
              <a:buFont typeface="Wingdings" charset="2"/>
              <a:buChar char=""/>
            </a:pPr>
            <a:r>
              <a:rPr lang="en-IN" sz="1800" b="0" strike="noStrike" spc="-1">
                <a:latin typeface="Arial"/>
              </a:rPr>
              <a:t>Sixth Outline Level</a:t>
            </a:r>
          </a:p>
          <a:p>
            <a:pPr marL="3024000" lvl="6" indent="-216000">
              <a:spcBef>
                <a:spcPts val="283"/>
              </a:spcBef>
              <a:buClr>
                <a:srgbClr val="000000"/>
              </a:buClr>
              <a:buSzPct val="45000"/>
              <a:buFont typeface="Wingdings" charset="2"/>
              <a:buChar char=""/>
            </a:pPr>
            <a:r>
              <a:rPr lang="en-IN" sz="18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jpg"/><Relationship Id="rId1" Type="http://schemas.openxmlformats.org/officeDocument/2006/relationships/slideLayout" Target="../slideLayouts/slideLayout13.xml"/><Relationship Id="rId4" Type="http://schemas.openxmlformats.org/officeDocument/2006/relationships/image" Target="../media/image15.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Layout" Target="../slideLayouts/slideLayout13.xml"/><Relationship Id="rId4" Type="http://schemas.openxmlformats.org/officeDocument/2006/relationships/image" Target="../media/image18.jpg"/></Relationships>
</file>

<file path=ppt/slides/_rels/slide31.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jpg"/><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jpg"/><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hyperlink" Target="https://forum.unity.com/" TargetMode="External"/><Relationship Id="rId2" Type="http://schemas.openxmlformats.org/officeDocument/2006/relationships/hyperlink" Target="https://docs.unity3d.com/Manual/index.html" TargetMode="Externa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 name="Google Shape;59;p13"/>
          <p:cNvPicPr/>
          <p:nvPr/>
        </p:nvPicPr>
        <p:blipFill>
          <a:blip r:embed="rId2"/>
          <a:stretch/>
        </p:blipFill>
        <p:spPr>
          <a:xfrm>
            <a:off x="3071880" y="170640"/>
            <a:ext cx="2999160" cy="1993320"/>
          </a:xfrm>
          <a:prstGeom prst="rect">
            <a:avLst/>
          </a:prstGeom>
          <a:ln>
            <a:noFill/>
          </a:ln>
        </p:spPr>
      </p:pic>
      <p:sp>
        <p:nvSpPr>
          <p:cNvPr id="80" name="CustomShape 1"/>
          <p:cNvSpPr/>
          <p:nvPr/>
        </p:nvSpPr>
        <p:spPr>
          <a:xfrm>
            <a:off x="512640" y="2230200"/>
            <a:ext cx="8118000" cy="234756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b"/>
          <a:lstStyle/>
          <a:p>
            <a:pPr algn="ctr">
              <a:lnSpc>
                <a:spcPct val="100000"/>
              </a:lnSpc>
            </a:pPr>
            <a:r>
              <a:rPr lang="en-IN" sz="3000" b="1" strike="noStrike" spc="-1" dirty="0">
                <a:solidFill>
                  <a:srgbClr val="FFFBF0"/>
                </a:solidFill>
                <a:latin typeface="Times New Roman"/>
                <a:ea typeface="Times New Roman"/>
              </a:rPr>
              <a:t>Department of Information Technology</a:t>
            </a:r>
            <a:endParaRPr lang="en-IN" sz="3000" b="0" strike="noStrike" spc="-1" dirty="0">
              <a:latin typeface="Arial"/>
            </a:endParaRPr>
          </a:p>
          <a:p>
            <a:pPr algn="ctr">
              <a:lnSpc>
                <a:spcPct val="100000"/>
              </a:lnSpc>
            </a:pPr>
            <a:r>
              <a:rPr lang="en-IN" sz="3000" b="1" strike="noStrike" spc="-1" dirty="0">
                <a:solidFill>
                  <a:srgbClr val="FFFBF0"/>
                </a:solidFill>
                <a:latin typeface="Times New Roman"/>
                <a:ea typeface="Times New Roman"/>
              </a:rPr>
              <a:t>NBA Accredited</a:t>
            </a:r>
            <a:br>
              <a:rPr dirty="0"/>
            </a:br>
            <a:r>
              <a:rPr lang="en-IN" sz="2400" b="0" strike="noStrike" spc="-1" dirty="0">
                <a:solidFill>
                  <a:srgbClr val="FFFBF0"/>
                </a:solidFill>
                <a:latin typeface="Times New Roman"/>
                <a:ea typeface="Times New Roman"/>
              </a:rPr>
              <a:t>A.P. Shah Institute of Technology</a:t>
            </a:r>
            <a:br>
              <a:rPr dirty="0"/>
            </a:br>
            <a:r>
              <a:rPr lang="en-IN" sz="2400" b="0" strike="noStrike" spc="-1" dirty="0" err="1">
                <a:solidFill>
                  <a:srgbClr val="FFFBF0"/>
                </a:solidFill>
                <a:latin typeface="Times New Roman"/>
                <a:ea typeface="Times New Roman"/>
              </a:rPr>
              <a:t>G.B.Road</a:t>
            </a:r>
            <a:r>
              <a:rPr lang="en-IN" sz="2400" b="0" strike="noStrike" spc="-1" dirty="0">
                <a:solidFill>
                  <a:srgbClr val="FFFBF0"/>
                </a:solidFill>
                <a:latin typeface="Times New Roman"/>
                <a:ea typeface="Times New Roman"/>
              </a:rPr>
              <a:t>, </a:t>
            </a:r>
            <a:r>
              <a:rPr lang="en-IN" sz="2400" b="0" strike="noStrike" spc="-1" dirty="0" err="1">
                <a:solidFill>
                  <a:srgbClr val="FFFBF0"/>
                </a:solidFill>
                <a:latin typeface="Times New Roman"/>
                <a:ea typeface="Times New Roman"/>
              </a:rPr>
              <a:t>Kasarvadavli</a:t>
            </a:r>
            <a:r>
              <a:rPr lang="en-IN" sz="2400" b="0" strike="noStrike" spc="-1" dirty="0">
                <a:solidFill>
                  <a:srgbClr val="FFFBF0"/>
                </a:solidFill>
                <a:latin typeface="Times New Roman"/>
                <a:ea typeface="Times New Roman"/>
              </a:rPr>
              <a:t>, Thane(W), Mumbai-400615</a:t>
            </a:r>
            <a:br>
              <a:rPr dirty="0"/>
            </a:br>
            <a:r>
              <a:rPr lang="en-IN" sz="2400" b="0" strike="noStrike" spc="-1" dirty="0">
                <a:solidFill>
                  <a:srgbClr val="FFFBF0"/>
                </a:solidFill>
                <a:latin typeface="Times New Roman"/>
                <a:ea typeface="Times New Roman"/>
              </a:rPr>
              <a:t>UNIVERSITY OF MUMBAI</a:t>
            </a:r>
            <a:br>
              <a:rPr dirty="0"/>
            </a:br>
            <a:r>
              <a:rPr lang="en-IN" sz="2400" b="0" strike="noStrike" spc="-1" dirty="0">
                <a:solidFill>
                  <a:srgbClr val="FFFBF0"/>
                </a:solidFill>
                <a:latin typeface="Times New Roman"/>
                <a:ea typeface="Times New Roman"/>
              </a:rPr>
              <a:t>Academic Year 2020-2021</a:t>
            </a:r>
            <a:endParaRPr lang="en-IN" sz="24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CustomShape 1"/>
          <p:cNvSpPr/>
          <p:nvPr/>
        </p:nvSpPr>
        <p:spPr>
          <a:xfrm>
            <a:off x="311760" y="444960"/>
            <a:ext cx="8519760" cy="61236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lstStyle/>
          <a:p>
            <a:pPr>
              <a:lnSpc>
                <a:spcPct val="100000"/>
              </a:lnSpc>
            </a:pPr>
            <a:r>
              <a:rPr lang="en-IN" sz="3000" b="1" strike="noStrike" spc="-1" dirty="0">
                <a:solidFill>
                  <a:srgbClr val="000000"/>
                </a:solidFill>
                <a:latin typeface="Times New Roman"/>
                <a:ea typeface="Times New Roman"/>
              </a:rPr>
              <a:t>1.7 Benefits for environment &amp; Society</a:t>
            </a:r>
            <a:endParaRPr lang="en-IN" sz="3000" b="0" strike="noStrike" spc="-1" dirty="0">
              <a:latin typeface="Arial"/>
            </a:endParaRPr>
          </a:p>
        </p:txBody>
      </p:sp>
      <p:sp>
        <p:nvSpPr>
          <p:cNvPr id="97" name="CustomShape 2"/>
          <p:cNvSpPr/>
          <p:nvPr/>
        </p:nvSpPr>
        <p:spPr>
          <a:xfrm>
            <a:off x="311760" y="1171440"/>
            <a:ext cx="8519760" cy="339660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lstStyle/>
          <a:p>
            <a:pPr marL="457200" indent="-342360">
              <a:lnSpc>
                <a:spcPct val="115000"/>
              </a:lnSpc>
              <a:buClr>
                <a:srgbClr val="000000"/>
              </a:buClr>
              <a:buFont typeface="Old Standard TT"/>
              <a:buChar char="●"/>
            </a:pPr>
            <a:r>
              <a:rPr lang="en-US" sz="1800" b="0" strike="noStrike" spc="-1" dirty="0">
                <a:solidFill>
                  <a:srgbClr val="000000"/>
                </a:solidFill>
                <a:latin typeface="Times New Roman" panose="02020603050405020304" pitchFamily="18" charset="0"/>
                <a:ea typeface="Old Standard TT"/>
                <a:cs typeface="Times New Roman" panose="02020603050405020304" pitchFamily="18" charset="0"/>
              </a:rPr>
              <a:t>Augmented Reality Takes the Store to the Customer.</a:t>
            </a:r>
          </a:p>
          <a:p>
            <a:pPr marL="457200" indent="-342360">
              <a:lnSpc>
                <a:spcPct val="115000"/>
              </a:lnSpc>
              <a:buClr>
                <a:srgbClr val="000000"/>
              </a:buClr>
              <a:buFont typeface="Old Standard TT"/>
              <a:buChar char="●"/>
            </a:pPr>
            <a:r>
              <a:rPr lang="en-US" sz="1800" b="0" strike="noStrike" spc="-1" dirty="0">
                <a:solidFill>
                  <a:srgbClr val="000000"/>
                </a:solidFill>
                <a:latin typeface="Times New Roman" panose="02020603050405020304" pitchFamily="18" charset="0"/>
                <a:ea typeface="Old Standard TT"/>
                <a:cs typeface="Times New Roman" panose="02020603050405020304" pitchFamily="18" charset="0"/>
              </a:rPr>
              <a:t>AR increases interaction and provides a richer user experience.</a:t>
            </a:r>
          </a:p>
          <a:p>
            <a:pPr marL="457200" indent="-342360">
              <a:lnSpc>
                <a:spcPct val="115000"/>
              </a:lnSpc>
              <a:buClr>
                <a:srgbClr val="000000"/>
              </a:buClr>
              <a:buFont typeface="Old Standard TT"/>
              <a:buChar char="●"/>
            </a:pPr>
            <a:r>
              <a:rPr lang="en-US" sz="1800" b="0" strike="noStrike" spc="-1" dirty="0">
                <a:solidFill>
                  <a:srgbClr val="000000"/>
                </a:solidFill>
                <a:latin typeface="Times New Roman" panose="02020603050405020304" pitchFamily="18" charset="0"/>
                <a:ea typeface="Old Standard TT"/>
                <a:cs typeface="Times New Roman" panose="02020603050405020304" pitchFamily="18" charset="0"/>
              </a:rPr>
              <a:t>AR is mobile and personal and, therefore, hugely accessible to a rapidly growing smartphone market.</a:t>
            </a:r>
          </a:p>
          <a:p>
            <a:pPr marL="457200" indent="-342360">
              <a:lnSpc>
                <a:spcPct val="115000"/>
              </a:lnSpc>
              <a:buClr>
                <a:srgbClr val="000000"/>
              </a:buClr>
              <a:buFont typeface="Old Standard TT"/>
              <a:buChar char="●"/>
            </a:pPr>
            <a:r>
              <a:rPr lang="en-US" sz="1800" b="0" strike="noStrike" spc="-1" dirty="0">
                <a:solidFill>
                  <a:srgbClr val="000000"/>
                </a:solidFill>
                <a:latin typeface="Times New Roman" panose="02020603050405020304" pitchFamily="18" charset="0"/>
                <a:ea typeface="Old Standard TT"/>
                <a:cs typeface="Times New Roman" panose="02020603050405020304" pitchFamily="18" charset="0"/>
              </a:rPr>
              <a:t>AR allows user to try before buying it and also allows user to customization the furniture</a:t>
            </a:r>
            <a:r>
              <a:rPr lang="en-IN" spc="-1" dirty="0">
                <a:solidFill>
                  <a:srgbClr val="000000"/>
                </a:solidFill>
                <a:latin typeface="Times New Roman" panose="02020603050405020304" pitchFamily="18" charset="0"/>
                <a:ea typeface="Old Standard TT"/>
                <a:cs typeface="Times New Roman" panose="02020603050405020304" pitchFamily="18" charset="0"/>
              </a:rPr>
              <a:t>.</a:t>
            </a:r>
            <a:r>
              <a:rPr lang="en-IN" sz="1800" b="0" strike="noStrike" spc="-1" dirty="0">
                <a:solidFill>
                  <a:srgbClr val="000000"/>
                </a:solidFill>
                <a:latin typeface="Times New Roman" panose="02020603050405020304" pitchFamily="18" charset="0"/>
                <a:ea typeface="Old Standard TT"/>
                <a:cs typeface="Times New Roman" panose="02020603050405020304" pitchFamily="18" charset="0"/>
              </a:rPr>
              <a:t>                                 </a:t>
            </a:r>
            <a:endParaRPr lang="en-IN" sz="1800" b="0" strike="noStrike" spc="-1" dirty="0">
              <a:latin typeface="Times New Roman" panose="02020603050405020304" pitchFamily="18" charset="0"/>
              <a:cs typeface="Times New Roman" panose="02020603050405020304" pitchFamily="18" charset="0"/>
            </a:endParaRPr>
          </a:p>
          <a:p>
            <a:pPr marL="457200" indent="-227880">
              <a:lnSpc>
                <a:spcPct val="115000"/>
              </a:lnSpc>
            </a:pPr>
            <a:endParaRPr lang="en-IN" sz="18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CustomShape 1"/>
          <p:cNvSpPr/>
          <p:nvPr/>
        </p:nvSpPr>
        <p:spPr>
          <a:xfrm>
            <a:off x="512640" y="1893240"/>
            <a:ext cx="4167360" cy="152208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b"/>
          <a:lstStyle/>
          <a:p>
            <a:pPr algn="ctr">
              <a:lnSpc>
                <a:spcPct val="100000"/>
              </a:lnSpc>
            </a:pPr>
            <a:r>
              <a:rPr lang="en-IN" sz="4200" b="1" strike="noStrike" spc="-1">
                <a:solidFill>
                  <a:srgbClr val="FFFBF0"/>
                </a:solidFill>
                <a:latin typeface="Times New Roman"/>
                <a:ea typeface="Times New Roman"/>
              </a:rPr>
              <a:t>2. Project Design</a:t>
            </a:r>
            <a:endParaRPr lang="en-IN" sz="4200" b="0" strike="noStrike" spc="-1">
              <a:latin typeface="Arial"/>
            </a:endParaRPr>
          </a:p>
        </p:txBody>
      </p:sp>
      <p:sp>
        <p:nvSpPr>
          <p:cNvPr id="99" name="CustomShape 2"/>
          <p:cNvSpPr/>
          <p:nvPr/>
        </p:nvSpPr>
        <p:spPr>
          <a:xfrm>
            <a:off x="512640" y="3840480"/>
            <a:ext cx="8118000" cy="786960"/>
          </a:xfrm>
          <a:prstGeom prst="rect">
            <a:avLst/>
          </a:prstGeom>
          <a:noFill/>
          <a:ln>
            <a:noFill/>
          </a:ln>
        </p:spPr>
        <p:style>
          <a:lnRef idx="0">
            <a:scrgbClr r="0" g="0" b="0"/>
          </a:lnRef>
          <a:fillRef idx="0">
            <a:scrgbClr r="0" g="0" b="0"/>
          </a:fillRef>
          <a:effectRef idx="0">
            <a:scrgbClr r="0" g="0" b="0"/>
          </a:effectRef>
          <a:fontRef idx="minor"/>
        </p:style>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CustomShape 1"/>
          <p:cNvSpPr/>
          <p:nvPr/>
        </p:nvSpPr>
        <p:spPr>
          <a:xfrm>
            <a:off x="311760" y="444960"/>
            <a:ext cx="8519760" cy="61236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lstStyle/>
          <a:p>
            <a:pPr>
              <a:lnSpc>
                <a:spcPct val="100000"/>
              </a:lnSpc>
            </a:pPr>
            <a:r>
              <a:rPr lang="en-IN" sz="3000" b="1" strike="noStrike" spc="-1">
                <a:solidFill>
                  <a:srgbClr val="000000"/>
                </a:solidFill>
                <a:latin typeface="Times New Roman"/>
                <a:ea typeface="Times New Roman"/>
              </a:rPr>
              <a:t>2.1 Proposed System</a:t>
            </a:r>
            <a:endParaRPr lang="en-IN" sz="3000" b="0" strike="noStrike" spc="-1">
              <a:latin typeface="Arial"/>
            </a:endParaRPr>
          </a:p>
        </p:txBody>
      </p:sp>
      <p:sp>
        <p:nvSpPr>
          <p:cNvPr id="101" name="CustomShape 2"/>
          <p:cNvSpPr/>
          <p:nvPr/>
        </p:nvSpPr>
        <p:spPr>
          <a:xfrm>
            <a:off x="311760" y="1171440"/>
            <a:ext cx="8519760" cy="339660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lstStyle/>
          <a:p>
            <a:pPr marL="114840">
              <a:lnSpc>
                <a:spcPct val="115000"/>
              </a:lnSpc>
              <a:buClr>
                <a:srgbClr val="000000"/>
              </a:buClr>
            </a:pPr>
            <a:r>
              <a:rPr lang="en-IN" sz="1800" b="0" strike="noStrike" spc="-1" dirty="0">
                <a:solidFill>
                  <a:srgbClr val="000000"/>
                </a:solidFill>
                <a:latin typeface="Old Standard TT"/>
                <a:ea typeface="Old Standard TT"/>
              </a:rPr>
              <a:t>                  </a:t>
            </a:r>
            <a:endParaRPr lang="en-IN" sz="1800" b="0" strike="noStrike" spc="-1" dirty="0">
              <a:latin typeface="Arial"/>
            </a:endParaRPr>
          </a:p>
          <a:p>
            <a:pPr marL="457200" indent="-227880">
              <a:lnSpc>
                <a:spcPct val="115000"/>
              </a:lnSpc>
            </a:pPr>
            <a:endParaRPr lang="en-IN" sz="1800" b="0" strike="noStrike" spc="-1" dirty="0">
              <a:latin typeface="Arial"/>
            </a:endParaRPr>
          </a:p>
        </p:txBody>
      </p:sp>
      <p:pic>
        <p:nvPicPr>
          <p:cNvPr id="3" name="Picture 2">
            <a:extLst>
              <a:ext uri="{FF2B5EF4-FFF2-40B4-BE49-F238E27FC236}">
                <a16:creationId xmlns:a16="http://schemas.microsoft.com/office/drawing/2014/main" id="{6A70BA59-17DA-4537-9B01-886A6F0E27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4500" y="1171440"/>
            <a:ext cx="8387020" cy="3686310"/>
          </a:xfrm>
          <a:prstGeom prst="rect">
            <a:avLst/>
          </a:prstGeom>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CustomShape 1"/>
          <p:cNvSpPr/>
          <p:nvPr/>
        </p:nvSpPr>
        <p:spPr>
          <a:xfrm>
            <a:off x="311760" y="444960"/>
            <a:ext cx="8519760" cy="61236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lstStyle/>
          <a:p>
            <a:pPr>
              <a:lnSpc>
                <a:spcPct val="100000"/>
              </a:lnSpc>
            </a:pPr>
            <a:r>
              <a:rPr lang="en-IN" sz="3000" b="1" strike="noStrike" spc="-1" dirty="0">
                <a:solidFill>
                  <a:srgbClr val="000000"/>
                </a:solidFill>
                <a:latin typeface="Times New Roman"/>
                <a:ea typeface="Times New Roman"/>
              </a:rPr>
              <a:t>2.3 Use Case </a:t>
            </a:r>
            <a:r>
              <a:rPr lang="en-IN" sz="3000" b="1" spc="-1" dirty="0">
                <a:solidFill>
                  <a:srgbClr val="000000"/>
                </a:solidFill>
                <a:latin typeface="Times New Roman"/>
                <a:ea typeface="Times New Roman"/>
              </a:rPr>
              <a:t>D</a:t>
            </a:r>
            <a:r>
              <a:rPr lang="en-IN" sz="3000" b="1" strike="noStrike" spc="-1" dirty="0">
                <a:solidFill>
                  <a:srgbClr val="000000"/>
                </a:solidFill>
                <a:latin typeface="Times New Roman"/>
                <a:ea typeface="Times New Roman"/>
              </a:rPr>
              <a:t>iagram</a:t>
            </a:r>
            <a:endParaRPr lang="en-IN" sz="3000" b="0" strike="noStrike" spc="-1" dirty="0">
              <a:latin typeface="Arial"/>
            </a:endParaRPr>
          </a:p>
        </p:txBody>
      </p:sp>
      <p:sp>
        <p:nvSpPr>
          <p:cNvPr id="105" name="CustomShape 2"/>
          <p:cNvSpPr/>
          <p:nvPr/>
        </p:nvSpPr>
        <p:spPr>
          <a:xfrm>
            <a:off x="311760" y="1171440"/>
            <a:ext cx="8519760" cy="3396600"/>
          </a:xfrm>
          <a:prstGeom prst="rect">
            <a:avLst/>
          </a:prstGeom>
          <a:noFill/>
          <a:ln>
            <a:noFill/>
          </a:ln>
        </p:spPr>
        <p:style>
          <a:lnRef idx="0">
            <a:scrgbClr r="0" g="0" b="0"/>
          </a:lnRef>
          <a:fillRef idx="0">
            <a:scrgbClr r="0" g="0" b="0"/>
          </a:fillRef>
          <a:effectRef idx="0">
            <a:scrgbClr r="0" g="0" b="0"/>
          </a:effectRef>
          <a:fontRef idx="minor"/>
        </p:style>
      </p:sp>
      <p:pic>
        <p:nvPicPr>
          <p:cNvPr id="5" name="Picture 4">
            <a:extLst>
              <a:ext uri="{FF2B5EF4-FFF2-40B4-BE49-F238E27FC236}">
                <a16:creationId xmlns:a16="http://schemas.microsoft.com/office/drawing/2014/main" id="{1508F626-F3CA-4712-9212-C156042ED7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4353" y="2145739"/>
            <a:ext cx="2547289" cy="1448002"/>
          </a:xfrm>
          <a:prstGeom prst="rect">
            <a:avLst/>
          </a:prstGeom>
        </p:spPr>
      </p:pic>
      <p:pic>
        <p:nvPicPr>
          <p:cNvPr id="7" name="Picture 6">
            <a:extLst>
              <a:ext uri="{FF2B5EF4-FFF2-40B4-BE49-F238E27FC236}">
                <a16:creationId xmlns:a16="http://schemas.microsoft.com/office/drawing/2014/main" id="{65D811B7-6B49-4969-86EF-A480591985D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51509" y="1057320"/>
            <a:ext cx="4382300" cy="3352812"/>
          </a:xfrm>
          <a:prstGeom prst="rect">
            <a:avLst/>
          </a:prstGeom>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CustomShape 1"/>
          <p:cNvSpPr/>
          <p:nvPr/>
        </p:nvSpPr>
        <p:spPr>
          <a:xfrm>
            <a:off x="311760" y="444960"/>
            <a:ext cx="8519760" cy="61236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lstStyle/>
          <a:p>
            <a:pPr>
              <a:lnSpc>
                <a:spcPct val="100000"/>
              </a:lnSpc>
            </a:pPr>
            <a:r>
              <a:rPr lang="en-IN" sz="3000" b="1" strike="noStrike" spc="-1" dirty="0">
                <a:solidFill>
                  <a:srgbClr val="000000"/>
                </a:solidFill>
                <a:latin typeface="Times New Roman"/>
                <a:ea typeface="Times New Roman"/>
              </a:rPr>
              <a:t>2.4 Activity diagram</a:t>
            </a:r>
            <a:endParaRPr lang="en-IN" sz="3000" b="0" strike="noStrike" spc="-1" dirty="0">
              <a:latin typeface="Arial"/>
            </a:endParaRPr>
          </a:p>
        </p:txBody>
      </p:sp>
      <p:sp>
        <p:nvSpPr>
          <p:cNvPr id="107" name="CustomShape 2"/>
          <p:cNvSpPr/>
          <p:nvPr/>
        </p:nvSpPr>
        <p:spPr>
          <a:xfrm>
            <a:off x="311760" y="1171440"/>
            <a:ext cx="8519760" cy="3396600"/>
          </a:xfrm>
          <a:prstGeom prst="rect">
            <a:avLst/>
          </a:prstGeom>
          <a:noFill/>
          <a:ln>
            <a:noFill/>
          </a:ln>
        </p:spPr>
        <p:style>
          <a:lnRef idx="0">
            <a:scrgbClr r="0" g="0" b="0"/>
          </a:lnRef>
          <a:fillRef idx="0">
            <a:scrgbClr r="0" g="0" b="0"/>
          </a:fillRef>
          <a:effectRef idx="0">
            <a:scrgbClr r="0" g="0" b="0"/>
          </a:effectRef>
          <a:fontRef idx="minor"/>
        </p:style>
      </p:sp>
      <p:pic>
        <p:nvPicPr>
          <p:cNvPr id="3" name="Picture 2">
            <a:extLst>
              <a:ext uri="{FF2B5EF4-FFF2-40B4-BE49-F238E27FC236}">
                <a16:creationId xmlns:a16="http://schemas.microsoft.com/office/drawing/2014/main" id="{1A75A46C-394A-4EDE-B791-1A64144B7F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70532" y="1057320"/>
            <a:ext cx="3880650" cy="3895094"/>
          </a:xfrm>
          <a:prstGeom prst="rect">
            <a:avLst/>
          </a:prstGeom>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 name="CustomShape 1"/>
          <p:cNvSpPr/>
          <p:nvPr/>
        </p:nvSpPr>
        <p:spPr>
          <a:xfrm>
            <a:off x="311760" y="444960"/>
            <a:ext cx="8519760" cy="61236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lstStyle/>
          <a:p>
            <a:pPr>
              <a:lnSpc>
                <a:spcPct val="100000"/>
              </a:lnSpc>
            </a:pPr>
            <a:r>
              <a:rPr lang="en-IN" sz="3000" b="1" strike="noStrike" spc="-1" dirty="0">
                <a:solidFill>
                  <a:srgbClr val="000000"/>
                </a:solidFill>
                <a:latin typeface="Times New Roman"/>
                <a:ea typeface="Times New Roman"/>
              </a:rPr>
              <a:t>2.5 Class Diagram</a:t>
            </a:r>
            <a:endParaRPr lang="en-IN" sz="3000" b="0" strike="noStrike" spc="-1" dirty="0">
              <a:latin typeface="Arial"/>
            </a:endParaRPr>
          </a:p>
        </p:txBody>
      </p:sp>
      <p:sp>
        <p:nvSpPr>
          <p:cNvPr id="109" name="CustomShape 2"/>
          <p:cNvSpPr/>
          <p:nvPr/>
        </p:nvSpPr>
        <p:spPr>
          <a:xfrm>
            <a:off x="311760" y="1171440"/>
            <a:ext cx="8519760" cy="3396600"/>
          </a:xfrm>
          <a:prstGeom prst="rect">
            <a:avLst/>
          </a:prstGeom>
          <a:noFill/>
          <a:ln>
            <a:noFill/>
          </a:ln>
        </p:spPr>
        <p:style>
          <a:lnRef idx="0">
            <a:scrgbClr r="0" g="0" b="0"/>
          </a:lnRef>
          <a:fillRef idx="0">
            <a:scrgbClr r="0" g="0" b="0"/>
          </a:fillRef>
          <a:effectRef idx="0">
            <a:scrgbClr r="0" g="0" b="0"/>
          </a:effectRef>
          <a:fontRef idx="minor"/>
        </p:style>
      </p:sp>
      <p:pic>
        <p:nvPicPr>
          <p:cNvPr id="3" name="Picture 2">
            <a:extLst>
              <a:ext uri="{FF2B5EF4-FFF2-40B4-BE49-F238E27FC236}">
                <a16:creationId xmlns:a16="http://schemas.microsoft.com/office/drawing/2014/main" id="{B893CDFF-25A5-410E-893C-EF773E0BFA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8859" y="1144664"/>
            <a:ext cx="5640899" cy="3817196"/>
          </a:xfrm>
          <a:prstGeom prst="rect">
            <a:avLst/>
          </a:prstGeom>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 name="CustomShape 1"/>
          <p:cNvSpPr/>
          <p:nvPr/>
        </p:nvSpPr>
        <p:spPr>
          <a:xfrm>
            <a:off x="369360" y="2762640"/>
            <a:ext cx="5534640" cy="621360"/>
          </a:xfrm>
          <a:prstGeom prst="rect">
            <a:avLst/>
          </a:prstGeom>
          <a:noFill/>
          <a:ln>
            <a:noFill/>
          </a:ln>
        </p:spPr>
        <p:style>
          <a:lnRef idx="0">
            <a:scrgbClr r="0" g="0" b="0"/>
          </a:lnRef>
          <a:fillRef idx="0">
            <a:scrgbClr r="0" g="0" b="0"/>
          </a:fillRef>
          <a:effectRef idx="0">
            <a:scrgbClr r="0" g="0" b="0"/>
          </a:effectRef>
          <a:fontRef idx="minor"/>
        </p:style>
        <p:txBody>
          <a:bodyPr wrap="none" lIns="0" tIns="0" rIns="0" bIns="0"/>
          <a:lstStyle/>
          <a:p>
            <a:pPr>
              <a:lnSpc>
                <a:spcPct val="100000"/>
              </a:lnSpc>
            </a:pPr>
            <a:r>
              <a:rPr lang="en-IN" sz="4200" b="1" strike="noStrike" spc="-1">
                <a:solidFill>
                  <a:srgbClr val="FFFBF0"/>
                </a:solidFill>
                <a:latin typeface="Old Standard TT"/>
              </a:rPr>
              <a:t>3. Implementation</a:t>
            </a:r>
            <a:endParaRPr lang="en-IN" sz="4200" b="1" strike="noStrike" spc="-1">
              <a:solidFill>
                <a:srgbClr val="FFFBF0"/>
              </a:solidFill>
              <a:latin typeface="Old Standard TT"/>
              <a:ea typeface="Old Standard TT"/>
            </a:endParaRPr>
          </a:p>
        </p:txBody>
      </p:sp>
      <p:sp>
        <p:nvSpPr>
          <p:cNvPr id="111" name="CustomShape 2"/>
          <p:cNvSpPr/>
          <p:nvPr/>
        </p:nvSpPr>
        <p:spPr>
          <a:xfrm>
            <a:off x="512640" y="3840480"/>
            <a:ext cx="8118000" cy="786960"/>
          </a:xfrm>
          <a:prstGeom prst="rect">
            <a:avLst/>
          </a:prstGeom>
          <a:noFill/>
          <a:ln>
            <a:noFill/>
          </a:ln>
        </p:spPr>
        <p:style>
          <a:lnRef idx="0">
            <a:scrgbClr r="0" g="0" b="0"/>
          </a:lnRef>
          <a:fillRef idx="0">
            <a:scrgbClr r="0" g="0" b="0"/>
          </a:fillRef>
          <a:effectRef idx="0">
            <a:scrgbClr r="0" g="0" b="0"/>
          </a:effectRef>
          <a:fontRef idx="minor"/>
        </p:style>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CustomShape 1"/>
          <p:cNvSpPr/>
          <p:nvPr/>
        </p:nvSpPr>
        <p:spPr>
          <a:xfrm>
            <a:off x="311760" y="444959"/>
            <a:ext cx="8519760" cy="1015245"/>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lstStyle/>
          <a:p>
            <a:pPr>
              <a:lnSpc>
                <a:spcPct val="100000"/>
              </a:lnSpc>
            </a:pPr>
            <a:r>
              <a:rPr lang="en-US" i="0" dirty="0">
                <a:effectLst/>
                <a:latin typeface="Times New Roman" panose="02020603050405020304" pitchFamily="18" charset="0"/>
                <a:cs typeface="Times New Roman" panose="02020603050405020304" pitchFamily="18" charset="0"/>
              </a:rPr>
              <a:t>AR Session, AR camera and Plane Detection Mode: AR session is responsible to create a session for AR setup. It also has AR camera component. We can set the plane detection mode in AR Plane manager script as vertical, horizontal or both.</a:t>
            </a:r>
            <a:endParaRPr lang="en-IN" strike="noStrike" spc="-1"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9A5C4928-69C7-41DA-82B7-E1D94094D8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41771" y="1460204"/>
            <a:ext cx="5859738" cy="3470040"/>
          </a:xfrm>
          <a:prstGeom prst="rect">
            <a:avLst/>
          </a:prstGeom>
        </p:spPr>
      </p:pic>
    </p:spTree>
    <p:extLst>
      <p:ext uri="{BB962C8B-B14F-4D97-AF65-F5344CB8AC3E}">
        <p14:creationId xmlns:p14="http://schemas.microsoft.com/office/powerpoint/2010/main" val="2728961871"/>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CustomShape 1"/>
          <p:cNvSpPr/>
          <p:nvPr/>
        </p:nvSpPr>
        <p:spPr>
          <a:xfrm>
            <a:off x="311760" y="444959"/>
            <a:ext cx="8519760" cy="469441"/>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lstStyle/>
          <a:p>
            <a:pPr>
              <a:lnSpc>
                <a:spcPct val="100000"/>
              </a:lnSpc>
            </a:pPr>
            <a:r>
              <a:rPr lang="en-US" b="0" i="0" dirty="0">
                <a:effectLst/>
                <a:latin typeface="Times New Roman" panose="02020603050405020304" pitchFamily="18" charset="0"/>
                <a:cs typeface="Times New Roman" panose="02020603050405020304" pitchFamily="18" charset="0"/>
              </a:rPr>
              <a:t>Store information about each furniture in a single container using scriptable object method.</a:t>
            </a:r>
            <a:endParaRPr lang="en-IN" strike="noStrike" spc="-1" dirty="0">
              <a:latin typeface="Times New Roman" panose="02020603050405020304" pitchFamily="18" charset="0"/>
              <a:cs typeface="Times New Roman" panose="02020603050405020304" pitchFamily="18" charset="0"/>
            </a:endParaRPr>
          </a:p>
        </p:txBody>
      </p:sp>
      <p:sp>
        <p:nvSpPr>
          <p:cNvPr id="107" name="CustomShape 2"/>
          <p:cNvSpPr/>
          <p:nvPr/>
        </p:nvSpPr>
        <p:spPr>
          <a:xfrm>
            <a:off x="311760" y="1171440"/>
            <a:ext cx="8519760" cy="3396600"/>
          </a:xfrm>
          <a:prstGeom prst="rect">
            <a:avLst/>
          </a:prstGeom>
          <a:noFill/>
          <a:ln>
            <a:noFill/>
          </a:ln>
        </p:spPr>
        <p:style>
          <a:lnRef idx="0">
            <a:scrgbClr r="0" g="0" b="0"/>
          </a:lnRef>
          <a:fillRef idx="0">
            <a:scrgbClr r="0" g="0" b="0"/>
          </a:fillRef>
          <a:effectRef idx="0">
            <a:scrgbClr r="0" g="0" b="0"/>
          </a:effectRef>
          <a:fontRef idx="minor"/>
        </p:style>
      </p:sp>
      <p:pic>
        <p:nvPicPr>
          <p:cNvPr id="4" name="Picture 3">
            <a:extLst>
              <a:ext uri="{FF2B5EF4-FFF2-40B4-BE49-F238E27FC236}">
                <a16:creationId xmlns:a16="http://schemas.microsoft.com/office/drawing/2014/main" id="{E4AE3BC9-4849-44E9-B916-114B598E8D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25323" y="1014109"/>
            <a:ext cx="5692633" cy="3711262"/>
          </a:xfrm>
          <a:prstGeom prst="rect">
            <a:avLst/>
          </a:prstGeom>
        </p:spPr>
      </p:pic>
    </p:spTree>
    <p:extLst>
      <p:ext uri="{BB962C8B-B14F-4D97-AF65-F5344CB8AC3E}">
        <p14:creationId xmlns:p14="http://schemas.microsoft.com/office/powerpoint/2010/main" val="1972424823"/>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CustomShape 1"/>
          <p:cNvSpPr/>
          <p:nvPr/>
        </p:nvSpPr>
        <p:spPr>
          <a:xfrm>
            <a:off x="311760" y="444959"/>
            <a:ext cx="8519760" cy="979804"/>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lstStyle/>
          <a:p>
            <a:pPr>
              <a:lnSpc>
                <a:spcPct val="100000"/>
              </a:lnSpc>
            </a:pPr>
            <a:r>
              <a:rPr lang="en-US" b="0" i="0" dirty="0">
                <a:effectLst/>
                <a:latin typeface="Times New Roman" panose="02020603050405020304" pitchFamily="18" charset="0"/>
                <a:cs typeface="Times New Roman" panose="02020603050405020304" pitchFamily="18" charset="0"/>
              </a:rPr>
              <a:t>The Input Manager is responsible for placing the selected object on detected surface. Also Input Manager is responsible for touch gestures that is used to transform the furniture model.</a:t>
            </a:r>
            <a:endParaRPr lang="en-IN" strike="noStrike" spc="-1" dirty="0">
              <a:latin typeface="Times New Roman" panose="02020603050405020304" pitchFamily="18" charset="0"/>
              <a:cs typeface="Times New Roman" panose="02020603050405020304" pitchFamily="18" charset="0"/>
            </a:endParaRPr>
          </a:p>
        </p:txBody>
      </p:sp>
      <p:sp>
        <p:nvSpPr>
          <p:cNvPr id="107" name="CustomShape 2"/>
          <p:cNvSpPr/>
          <p:nvPr/>
        </p:nvSpPr>
        <p:spPr>
          <a:xfrm>
            <a:off x="311760" y="1171440"/>
            <a:ext cx="8519760" cy="3396600"/>
          </a:xfrm>
          <a:prstGeom prst="rect">
            <a:avLst/>
          </a:prstGeom>
          <a:noFill/>
          <a:ln>
            <a:noFill/>
          </a:ln>
        </p:spPr>
        <p:style>
          <a:lnRef idx="0">
            <a:scrgbClr r="0" g="0" b="0"/>
          </a:lnRef>
          <a:fillRef idx="0">
            <a:scrgbClr r="0" g="0" b="0"/>
          </a:fillRef>
          <a:effectRef idx="0">
            <a:scrgbClr r="0" g="0" b="0"/>
          </a:effectRef>
          <a:fontRef idx="minor"/>
        </p:style>
      </p:sp>
      <p:pic>
        <p:nvPicPr>
          <p:cNvPr id="3" name="Picture 2">
            <a:extLst>
              <a:ext uri="{FF2B5EF4-FFF2-40B4-BE49-F238E27FC236}">
                <a16:creationId xmlns:a16="http://schemas.microsoft.com/office/drawing/2014/main" id="{B5077B0C-593F-44F9-A050-F52307B392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1369" y="1617973"/>
            <a:ext cx="8240542" cy="3216297"/>
          </a:xfrm>
          <a:prstGeom prst="rect">
            <a:avLst/>
          </a:prstGeom>
        </p:spPr>
      </p:pic>
    </p:spTree>
    <p:extLst>
      <p:ext uri="{BB962C8B-B14F-4D97-AF65-F5344CB8AC3E}">
        <p14:creationId xmlns:p14="http://schemas.microsoft.com/office/powerpoint/2010/main" val="1252989732"/>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CustomShape 1"/>
          <p:cNvSpPr/>
          <p:nvPr/>
        </p:nvSpPr>
        <p:spPr>
          <a:xfrm>
            <a:off x="512640" y="275400"/>
            <a:ext cx="8118000" cy="476136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lstStyle/>
          <a:p>
            <a:pPr>
              <a:lnSpc>
                <a:spcPct val="100000"/>
              </a:lnSpc>
            </a:pPr>
            <a:r>
              <a:rPr lang="en-IN" sz="1800" b="0" strike="noStrike" spc="-1" dirty="0">
                <a:solidFill>
                  <a:srgbClr val="FFFBF0"/>
                </a:solidFill>
                <a:latin typeface="Times New Roman"/>
                <a:ea typeface="Times New Roman"/>
              </a:rPr>
              <a:t>                                                    </a:t>
            </a:r>
            <a:r>
              <a:rPr lang="en-IN" sz="1800" b="0" strike="noStrike" spc="-1" dirty="0">
                <a:latin typeface="Times New Roman"/>
                <a:ea typeface="Times New Roman"/>
              </a:rPr>
              <a:t>A Project Report on</a:t>
            </a:r>
            <a:br>
              <a:rPr dirty="0"/>
            </a:br>
            <a:endParaRPr lang="en-US" dirty="0"/>
          </a:p>
          <a:p>
            <a:pPr algn="ctr">
              <a:lnSpc>
                <a:spcPct val="100000"/>
              </a:lnSpc>
            </a:pPr>
            <a:r>
              <a:rPr lang="en-IN" sz="2400" b="0" i="0" u="none" strike="noStrike" cap="none" dirty="0">
                <a:latin typeface="Times New Roman" panose="02020603050405020304" pitchFamily="18" charset="0"/>
                <a:cs typeface="Times New Roman" panose="02020603050405020304" pitchFamily="18" charset="0"/>
                <a:sym typeface="Arial"/>
              </a:rPr>
              <a:t>HomeDecor: AR Enabled Home Styler Application</a:t>
            </a:r>
            <a:br>
              <a:rPr dirty="0"/>
            </a:br>
            <a:endParaRPr lang="en-US" dirty="0"/>
          </a:p>
          <a:p>
            <a:pPr>
              <a:lnSpc>
                <a:spcPct val="100000"/>
              </a:lnSpc>
            </a:pPr>
            <a:endParaRPr lang="en-IN" sz="1800" b="0" strike="noStrike" spc="-1" dirty="0">
              <a:solidFill>
                <a:srgbClr val="FFFBF0"/>
              </a:solidFill>
              <a:latin typeface="Times New Roman"/>
              <a:ea typeface="Times New Roman"/>
            </a:endParaRPr>
          </a:p>
          <a:p>
            <a:r>
              <a:rPr lang="en-IN" sz="1800" b="0" strike="noStrike" spc="-1" dirty="0">
                <a:solidFill>
                  <a:srgbClr val="FFFBF0"/>
                </a:solidFill>
                <a:latin typeface="Times New Roman"/>
                <a:ea typeface="Times New Roman"/>
              </a:rPr>
              <a:t>Submitted in partial fulfillment of the degree of</a:t>
            </a:r>
            <a:br>
              <a:rPr dirty="0"/>
            </a:br>
            <a:r>
              <a:rPr lang="en-IN" sz="1800" b="0" strike="noStrike" spc="-1" dirty="0">
                <a:solidFill>
                  <a:srgbClr val="FFFBF0"/>
                </a:solidFill>
                <a:latin typeface="Times New Roman"/>
                <a:ea typeface="Times New Roman"/>
              </a:rPr>
              <a:t>Bachelor of Engineering(Sem-8)</a:t>
            </a:r>
            <a:br>
              <a:rPr dirty="0"/>
            </a:br>
            <a:r>
              <a:rPr lang="en-IN" sz="1800" b="0" strike="noStrike" spc="-1" dirty="0">
                <a:solidFill>
                  <a:srgbClr val="FFFBF0"/>
                </a:solidFill>
                <a:latin typeface="Times New Roman"/>
                <a:ea typeface="Times New Roman"/>
              </a:rPr>
              <a:t>in</a:t>
            </a:r>
            <a:br>
              <a:rPr dirty="0"/>
            </a:br>
            <a:r>
              <a:rPr lang="en-IN" sz="1800" b="1" strike="noStrike" spc="-1" dirty="0">
                <a:solidFill>
                  <a:srgbClr val="FFFBF0"/>
                </a:solidFill>
                <a:latin typeface="Times New Roman"/>
                <a:ea typeface="Times New Roman"/>
              </a:rPr>
              <a:t>INFORMATION TECHNOLOGY</a:t>
            </a:r>
            <a:br>
              <a:rPr dirty="0"/>
            </a:br>
            <a:r>
              <a:rPr lang="en-IN" sz="1800" b="0" strike="noStrike" spc="-1" dirty="0">
                <a:solidFill>
                  <a:srgbClr val="FFFBF0"/>
                </a:solidFill>
                <a:latin typeface="Times New Roman"/>
                <a:ea typeface="Times New Roman"/>
              </a:rPr>
              <a:t>By</a:t>
            </a:r>
            <a:br>
              <a:rPr dirty="0"/>
            </a:br>
            <a:r>
              <a:rPr lang="en-IN" sz="1800" b="0" strike="noStrike" spc="-1" dirty="0" err="1">
                <a:solidFill>
                  <a:srgbClr val="FFFBF0"/>
                </a:solidFill>
                <a:latin typeface="Times New Roman"/>
                <a:ea typeface="Times New Roman"/>
              </a:rPr>
              <a:t>Tejas</a:t>
            </a:r>
            <a:r>
              <a:rPr lang="en-IN" sz="1800" b="0" strike="noStrike" spc="-1" dirty="0">
                <a:solidFill>
                  <a:srgbClr val="FFFBF0"/>
                </a:solidFill>
                <a:latin typeface="Times New Roman"/>
                <a:ea typeface="Times New Roman"/>
              </a:rPr>
              <a:t> </a:t>
            </a:r>
            <a:r>
              <a:rPr lang="en-IN" sz="1800" b="0" strike="noStrike" spc="-1" dirty="0" err="1">
                <a:solidFill>
                  <a:srgbClr val="FFFBF0"/>
                </a:solidFill>
                <a:latin typeface="Times New Roman"/>
                <a:ea typeface="Times New Roman"/>
              </a:rPr>
              <a:t>Khanted</a:t>
            </a:r>
            <a:r>
              <a:rPr lang="en-IN" sz="1800" b="0" strike="noStrike" spc="-1" dirty="0">
                <a:solidFill>
                  <a:srgbClr val="FFFBF0"/>
                </a:solidFill>
                <a:latin typeface="Times New Roman"/>
                <a:ea typeface="Times New Roman"/>
              </a:rPr>
              <a:t>(17104015)</a:t>
            </a:r>
            <a:br>
              <a:rPr dirty="0"/>
            </a:br>
            <a:r>
              <a:rPr lang="en-IN" spc="-1" dirty="0">
                <a:solidFill>
                  <a:srgbClr val="FFFBF0"/>
                </a:solidFill>
                <a:latin typeface="Times New Roman"/>
              </a:rPr>
              <a:t>Aniket Gaikwad</a:t>
            </a:r>
            <a:r>
              <a:rPr lang="en-IN" sz="1800" b="0" strike="noStrike" spc="-1" dirty="0">
                <a:solidFill>
                  <a:srgbClr val="FFFBF0"/>
                </a:solidFill>
                <a:latin typeface="Times New Roman"/>
                <a:ea typeface="Times New Roman"/>
              </a:rPr>
              <a:t>(</a:t>
            </a:r>
            <a:r>
              <a:rPr lang="en-IN" spc="-1" dirty="0">
                <a:solidFill>
                  <a:srgbClr val="FFFBF0"/>
                </a:solidFill>
                <a:latin typeface="Times New Roman"/>
                <a:ea typeface="Times New Roman"/>
              </a:rPr>
              <a:t>17104032</a:t>
            </a:r>
            <a:r>
              <a:rPr lang="en-IN" sz="1800" b="0" strike="noStrike" spc="-1" dirty="0">
                <a:solidFill>
                  <a:srgbClr val="FFFBF0"/>
                </a:solidFill>
                <a:latin typeface="Times New Roman"/>
                <a:ea typeface="Times New Roman"/>
              </a:rPr>
              <a:t>)</a:t>
            </a:r>
            <a:br>
              <a:rPr dirty="0"/>
            </a:br>
            <a:r>
              <a:rPr lang="en-IN" spc="-1" dirty="0">
                <a:solidFill>
                  <a:srgbClr val="FFFBF0"/>
                </a:solidFill>
                <a:latin typeface="Times New Roman"/>
              </a:rPr>
              <a:t>Kavan Naik</a:t>
            </a:r>
            <a:r>
              <a:rPr lang="en-IN" sz="1800" b="0" strike="noStrike" spc="-1" dirty="0">
                <a:solidFill>
                  <a:srgbClr val="FFFBF0"/>
                </a:solidFill>
                <a:latin typeface="Times New Roman"/>
                <a:ea typeface="Times New Roman"/>
              </a:rPr>
              <a:t>(</a:t>
            </a:r>
            <a:r>
              <a:rPr lang="en-IN" spc="-1" dirty="0">
                <a:solidFill>
                  <a:srgbClr val="FFFBF0"/>
                </a:solidFill>
                <a:latin typeface="Times New Roman"/>
                <a:ea typeface="Times New Roman"/>
              </a:rPr>
              <a:t>17104006</a:t>
            </a:r>
            <a:r>
              <a:rPr lang="en-IN" sz="1800" b="0" strike="noStrike" spc="-1" dirty="0">
                <a:solidFill>
                  <a:srgbClr val="FFFBF0"/>
                </a:solidFill>
                <a:latin typeface="Times New Roman"/>
                <a:ea typeface="Times New Roman"/>
              </a:rPr>
              <a:t>)</a:t>
            </a:r>
            <a:br>
              <a:rPr dirty="0"/>
            </a:br>
            <a:br>
              <a:rPr dirty="0"/>
            </a:br>
            <a:r>
              <a:rPr lang="en-IN" sz="1800" b="0" strike="noStrike" spc="-1" dirty="0">
                <a:solidFill>
                  <a:srgbClr val="FFFBF0"/>
                </a:solidFill>
                <a:latin typeface="Times New Roman"/>
                <a:ea typeface="Times New Roman"/>
              </a:rPr>
              <a:t>Under the Guidance of</a:t>
            </a:r>
            <a:br>
              <a:rPr dirty="0"/>
            </a:br>
            <a:r>
              <a:rPr lang="en-IN" sz="1800" dirty="0">
                <a:solidFill>
                  <a:srgbClr val="FFFBF0"/>
                </a:solidFill>
                <a:latin typeface="Times New Roman"/>
                <a:ea typeface="Times New Roman"/>
                <a:cs typeface="Times New Roman"/>
                <a:sym typeface="Times New Roman"/>
              </a:rPr>
              <a:t>Prof. </a:t>
            </a:r>
            <a:r>
              <a:rPr lang="en-IN" sz="1800" dirty="0" err="1">
                <a:solidFill>
                  <a:srgbClr val="FFFBF0"/>
                </a:solidFill>
                <a:latin typeface="Times New Roman"/>
                <a:ea typeface="Times New Roman"/>
                <a:cs typeface="Times New Roman"/>
                <a:sym typeface="Times New Roman"/>
              </a:rPr>
              <a:t>Kaushiki</a:t>
            </a:r>
            <a:r>
              <a:rPr lang="en-IN" sz="1800" dirty="0">
                <a:solidFill>
                  <a:srgbClr val="FFFBF0"/>
                </a:solidFill>
                <a:latin typeface="Times New Roman"/>
                <a:ea typeface="Times New Roman"/>
                <a:cs typeface="Times New Roman"/>
                <a:sym typeface="Times New Roman"/>
              </a:rPr>
              <a:t> Upadhyaya and Prof. Nahid Shaikh</a:t>
            </a:r>
          </a:p>
          <a:p>
            <a:pPr>
              <a:lnSpc>
                <a:spcPct val="100000"/>
              </a:lnSpc>
            </a:pPr>
            <a:br>
              <a:rPr dirty="0"/>
            </a:br>
            <a:br>
              <a:rPr dirty="0"/>
            </a:br>
            <a:br>
              <a:rPr dirty="0"/>
            </a:br>
            <a:br>
              <a:rPr dirty="0"/>
            </a:br>
            <a:br>
              <a:rPr dirty="0"/>
            </a:br>
            <a:endParaRPr lang="en-IN" sz="18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CustomShape 1"/>
          <p:cNvSpPr/>
          <p:nvPr/>
        </p:nvSpPr>
        <p:spPr>
          <a:xfrm>
            <a:off x="311760" y="444959"/>
            <a:ext cx="8519760" cy="469441"/>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lstStyle/>
          <a:p>
            <a:pPr>
              <a:lnSpc>
                <a:spcPct val="100000"/>
              </a:lnSpc>
            </a:pPr>
            <a:r>
              <a:rPr lang="en-US" b="0" i="0" dirty="0">
                <a:effectLst/>
                <a:latin typeface="Times New Roman" panose="02020603050405020304" pitchFamily="18" charset="0"/>
                <a:cs typeface="Times New Roman" panose="02020603050405020304" pitchFamily="18" charset="0"/>
              </a:rPr>
              <a:t>Data Handler is responsible for handling furniture data and app data.</a:t>
            </a:r>
            <a:endParaRPr lang="en-IN" strike="noStrike" spc="-1" dirty="0">
              <a:latin typeface="Times New Roman" panose="02020603050405020304" pitchFamily="18" charset="0"/>
              <a:cs typeface="Times New Roman" panose="02020603050405020304" pitchFamily="18" charset="0"/>
            </a:endParaRPr>
          </a:p>
        </p:txBody>
      </p:sp>
      <p:sp>
        <p:nvSpPr>
          <p:cNvPr id="107" name="CustomShape 2"/>
          <p:cNvSpPr/>
          <p:nvPr/>
        </p:nvSpPr>
        <p:spPr>
          <a:xfrm>
            <a:off x="311760" y="1171440"/>
            <a:ext cx="8519760" cy="3396600"/>
          </a:xfrm>
          <a:prstGeom prst="rect">
            <a:avLst/>
          </a:prstGeom>
          <a:noFill/>
          <a:ln>
            <a:noFill/>
          </a:ln>
        </p:spPr>
        <p:style>
          <a:lnRef idx="0">
            <a:scrgbClr r="0" g="0" b="0"/>
          </a:lnRef>
          <a:fillRef idx="0">
            <a:scrgbClr r="0" g="0" b="0"/>
          </a:fillRef>
          <a:effectRef idx="0">
            <a:scrgbClr r="0" g="0" b="0"/>
          </a:effectRef>
          <a:fontRef idx="minor"/>
        </p:style>
      </p:sp>
      <p:pic>
        <p:nvPicPr>
          <p:cNvPr id="4" name="Picture 3">
            <a:extLst>
              <a:ext uri="{FF2B5EF4-FFF2-40B4-BE49-F238E27FC236}">
                <a16:creationId xmlns:a16="http://schemas.microsoft.com/office/drawing/2014/main" id="{01EB62D7-92D2-4FB5-9DAA-E8A0694BDE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2672" y="1346571"/>
            <a:ext cx="8817935" cy="3351970"/>
          </a:xfrm>
          <a:prstGeom prst="rect">
            <a:avLst/>
          </a:prstGeom>
        </p:spPr>
      </p:pic>
    </p:spTree>
    <p:extLst>
      <p:ext uri="{BB962C8B-B14F-4D97-AF65-F5344CB8AC3E}">
        <p14:creationId xmlns:p14="http://schemas.microsoft.com/office/powerpoint/2010/main" val="136170194"/>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CustomShape 1"/>
          <p:cNvSpPr/>
          <p:nvPr/>
        </p:nvSpPr>
        <p:spPr>
          <a:xfrm>
            <a:off x="311760" y="444959"/>
            <a:ext cx="8519760" cy="726481"/>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lstStyle/>
          <a:p>
            <a:pPr>
              <a:lnSpc>
                <a:spcPct val="100000"/>
              </a:lnSpc>
            </a:pPr>
            <a:r>
              <a:rPr lang="en-US" b="0" i="0" dirty="0">
                <a:effectLst/>
                <a:latin typeface="Times New Roman" panose="02020603050405020304" pitchFamily="18" charset="0"/>
                <a:cs typeface="Times New Roman" panose="02020603050405020304" pitchFamily="18" charset="0"/>
              </a:rPr>
              <a:t>Button Manager is responsible for creating Button in Slider and mapping particular furniture prefab to the relevant button.</a:t>
            </a:r>
            <a:endParaRPr lang="en-IN" strike="noStrike" spc="-1" dirty="0">
              <a:latin typeface="Times New Roman" panose="02020603050405020304" pitchFamily="18" charset="0"/>
              <a:cs typeface="Times New Roman" panose="02020603050405020304" pitchFamily="18" charset="0"/>
            </a:endParaRPr>
          </a:p>
        </p:txBody>
      </p:sp>
      <p:sp>
        <p:nvSpPr>
          <p:cNvPr id="107" name="CustomShape 2"/>
          <p:cNvSpPr/>
          <p:nvPr/>
        </p:nvSpPr>
        <p:spPr>
          <a:xfrm>
            <a:off x="311760" y="1171440"/>
            <a:ext cx="8519760" cy="3396600"/>
          </a:xfrm>
          <a:prstGeom prst="rect">
            <a:avLst/>
          </a:prstGeom>
          <a:noFill/>
          <a:ln>
            <a:noFill/>
          </a:ln>
        </p:spPr>
        <p:style>
          <a:lnRef idx="0">
            <a:scrgbClr r="0" g="0" b="0"/>
          </a:lnRef>
          <a:fillRef idx="0">
            <a:scrgbClr r="0" g="0" b="0"/>
          </a:fillRef>
          <a:effectRef idx="0">
            <a:scrgbClr r="0" g="0" b="0"/>
          </a:effectRef>
          <a:fontRef idx="minor"/>
        </p:style>
      </p:sp>
      <p:pic>
        <p:nvPicPr>
          <p:cNvPr id="3" name="Picture 2">
            <a:extLst>
              <a:ext uri="{FF2B5EF4-FFF2-40B4-BE49-F238E27FC236}">
                <a16:creationId xmlns:a16="http://schemas.microsoft.com/office/drawing/2014/main" id="{4570C528-2046-481B-B9AE-49A2E275FD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5575" y="1389906"/>
            <a:ext cx="8272130" cy="3178134"/>
          </a:xfrm>
          <a:prstGeom prst="rect">
            <a:avLst/>
          </a:prstGeom>
        </p:spPr>
      </p:pic>
    </p:spTree>
    <p:extLst>
      <p:ext uri="{BB962C8B-B14F-4D97-AF65-F5344CB8AC3E}">
        <p14:creationId xmlns:p14="http://schemas.microsoft.com/office/powerpoint/2010/main" val="2546286958"/>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CustomShape 1"/>
          <p:cNvSpPr/>
          <p:nvPr/>
        </p:nvSpPr>
        <p:spPr>
          <a:xfrm>
            <a:off x="311760" y="444959"/>
            <a:ext cx="8519760" cy="433999"/>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lstStyle/>
          <a:p>
            <a:pPr>
              <a:lnSpc>
                <a:spcPct val="100000"/>
              </a:lnSpc>
            </a:pPr>
            <a:r>
              <a:rPr lang="en-US" b="0" i="0" dirty="0">
                <a:effectLst/>
                <a:latin typeface="Times New Roman" panose="02020603050405020304" pitchFamily="18" charset="0"/>
                <a:cs typeface="Times New Roman" panose="02020603050405020304" pitchFamily="18" charset="0"/>
              </a:rPr>
              <a:t>Assets stored on AWS cloud storage.</a:t>
            </a:r>
            <a:endParaRPr lang="en-IN" strike="noStrike" spc="-1" dirty="0">
              <a:latin typeface="Times New Roman" panose="02020603050405020304" pitchFamily="18" charset="0"/>
              <a:cs typeface="Times New Roman" panose="02020603050405020304" pitchFamily="18" charset="0"/>
            </a:endParaRPr>
          </a:p>
        </p:txBody>
      </p:sp>
      <p:sp>
        <p:nvSpPr>
          <p:cNvPr id="107" name="CustomShape 2"/>
          <p:cNvSpPr/>
          <p:nvPr/>
        </p:nvSpPr>
        <p:spPr>
          <a:xfrm>
            <a:off x="311760" y="1171440"/>
            <a:ext cx="8519760" cy="3396600"/>
          </a:xfrm>
          <a:prstGeom prst="rect">
            <a:avLst/>
          </a:prstGeom>
          <a:noFill/>
          <a:ln>
            <a:noFill/>
          </a:ln>
        </p:spPr>
        <p:style>
          <a:lnRef idx="0">
            <a:scrgbClr r="0" g="0" b="0"/>
          </a:lnRef>
          <a:fillRef idx="0">
            <a:scrgbClr r="0" g="0" b="0"/>
          </a:fillRef>
          <a:effectRef idx="0">
            <a:scrgbClr r="0" g="0" b="0"/>
          </a:effectRef>
          <a:fontRef idx="minor"/>
        </p:style>
      </p:sp>
      <p:pic>
        <p:nvPicPr>
          <p:cNvPr id="4" name="Picture 3">
            <a:extLst>
              <a:ext uri="{FF2B5EF4-FFF2-40B4-BE49-F238E27FC236}">
                <a16:creationId xmlns:a16="http://schemas.microsoft.com/office/drawing/2014/main" id="{021D7909-8ED7-405D-90FE-D89CE1F16F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3919" y="906039"/>
            <a:ext cx="7655442" cy="3927401"/>
          </a:xfrm>
          <a:prstGeom prst="rect">
            <a:avLst/>
          </a:prstGeom>
        </p:spPr>
      </p:pic>
    </p:spTree>
    <p:extLst>
      <p:ext uri="{BB962C8B-B14F-4D97-AF65-F5344CB8AC3E}">
        <p14:creationId xmlns:p14="http://schemas.microsoft.com/office/powerpoint/2010/main" val="3326501205"/>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 name="CustomShape 1"/>
          <p:cNvSpPr/>
          <p:nvPr/>
        </p:nvSpPr>
        <p:spPr>
          <a:xfrm>
            <a:off x="512640" y="1893240"/>
            <a:ext cx="8118000" cy="152208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b"/>
          <a:lstStyle/>
          <a:p>
            <a:pPr>
              <a:lnSpc>
                <a:spcPct val="100000"/>
              </a:lnSpc>
            </a:pPr>
            <a:r>
              <a:rPr lang="en-IN" sz="4200" b="1" strike="noStrike" spc="-1">
                <a:solidFill>
                  <a:srgbClr val="FFFBF0"/>
                </a:solidFill>
                <a:latin typeface="Old Standard TT"/>
                <a:ea typeface="Old Standard TT"/>
              </a:rPr>
              <a:t>4. Testing</a:t>
            </a:r>
            <a:endParaRPr lang="en-IN" sz="4200" b="0" strike="noStrike" spc="-1">
              <a:latin typeface="Arial"/>
            </a:endParaRPr>
          </a:p>
        </p:txBody>
      </p:sp>
      <p:sp>
        <p:nvSpPr>
          <p:cNvPr id="113" name="CustomShape 2"/>
          <p:cNvSpPr/>
          <p:nvPr/>
        </p:nvSpPr>
        <p:spPr>
          <a:xfrm>
            <a:off x="512640" y="3840480"/>
            <a:ext cx="8118000" cy="786960"/>
          </a:xfrm>
          <a:prstGeom prst="rect">
            <a:avLst/>
          </a:prstGeom>
          <a:noFill/>
          <a:ln>
            <a:noFill/>
          </a:ln>
        </p:spPr>
        <p:style>
          <a:lnRef idx="0">
            <a:scrgbClr r="0" g="0" b="0"/>
          </a:lnRef>
          <a:fillRef idx="0">
            <a:scrgbClr r="0" g="0" b="0"/>
          </a:fillRef>
          <a:effectRef idx="0">
            <a:scrgbClr r="0" g="0" b="0"/>
          </a:effectRef>
          <a:fontRef idx="minor"/>
        </p:style>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CustomShape 2"/>
          <p:cNvSpPr/>
          <p:nvPr/>
        </p:nvSpPr>
        <p:spPr>
          <a:xfrm>
            <a:off x="312120" y="460744"/>
            <a:ext cx="8519760" cy="4161109"/>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lstStyle/>
          <a:p>
            <a:pPr marL="114840">
              <a:lnSpc>
                <a:spcPct val="115000"/>
              </a:lnSpc>
              <a:buClr>
                <a:srgbClr val="000000"/>
              </a:buClr>
            </a:pPr>
            <a:r>
              <a:rPr lang="en-IN" sz="1800" b="0" strike="noStrike" spc="-1" dirty="0">
                <a:solidFill>
                  <a:srgbClr val="000000"/>
                </a:solidFill>
                <a:latin typeface="Old Standard TT"/>
                <a:ea typeface="Old Standard TT"/>
              </a:rPr>
              <a:t>       </a:t>
            </a:r>
            <a:endParaRPr lang="en-IN" sz="1800" b="0" strike="noStrike" spc="-1" dirty="0">
              <a:latin typeface="Arial"/>
            </a:endParaRPr>
          </a:p>
          <a:p>
            <a:pPr marL="114840">
              <a:lnSpc>
                <a:spcPct val="115000"/>
              </a:lnSpc>
              <a:buClr>
                <a:srgbClr val="000000"/>
              </a:buClr>
            </a:pPr>
            <a:r>
              <a:rPr lang="en-IN" sz="1800" b="0" strike="noStrike" spc="-1" dirty="0">
                <a:solidFill>
                  <a:srgbClr val="000000"/>
                </a:solidFill>
                <a:latin typeface="Old Standard TT"/>
                <a:ea typeface="Old Standard TT"/>
              </a:rPr>
              <a:t>               </a:t>
            </a:r>
            <a:endParaRPr lang="en-IN" sz="1800" b="0" strike="noStrike" spc="-1" dirty="0">
              <a:latin typeface="Arial"/>
            </a:endParaRPr>
          </a:p>
          <a:p>
            <a:pPr marL="114840">
              <a:lnSpc>
                <a:spcPct val="115000"/>
              </a:lnSpc>
              <a:buClr>
                <a:srgbClr val="000000"/>
              </a:buClr>
            </a:pPr>
            <a:r>
              <a:rPr lang="en-IN" sz="1800" b="0" strike="noStrike" spc="-1" dirty="0">
                <a:solidFill>
                  <a:srgbClr val="000000"/>
                </a:solidFill>
                <a:latin typeface="Old Standard TT"/>
                <a:ea typeface="Old Standard TT"/>
              </a:rPr>
              <a:t>                    </a:t>
            </a:r>
            <a:endParaRPr lang="en-IN" sz="1800" b="0" strike="noStrike" spc="-1" dirty="0">
              <a:latin typeface="Arial"/>
            </a:endParaRPr>
          </a:p>
          <a:p>
            <a:pPr marL="457200" indent="-227880">
              <a:lnSpc>
                <a:spcPct val="115000"/>
              </a:lnSpc>
            </a:pPr>
            <a:endParaRPr lang="en-IN" sz="1800" b="0" strike="noStrike" spc="-1" dirty="0">
              <a:latin typeface="Arial"/>
            </a:endParaRPr>
          </a:p>
        </p:txBody>
      </p:sp>
      <p:graphicFrame>
        <p:nvGraphicFramePr>
          <p:cNvPr id="2" name="Table 2">
            <a:extLst>
              <a:ext uri="{FF2B5EF4-FFF2-40B4-BE49-F238E27FC236}">
                <a16:creationId xmlns:a16="http://schemas.microsoft.com/office/drawing/2014/main" id="{40F40391-7D3F-4AFC-82C3-E55F3C2FD324}"/>
              </a:ext>
            </a:extLst>
          </p:cNvPr>
          <p:cNvGraphicFramePr>
            <a:graphicFrameLocks noGrp="1"/>
          </p:cNvGraphicFramePr>
          <p:nvPr>
            <p:extLst>
              <p:ext uri="{D42A27DB-BD31-4B8C-83A1-F6EECF244321}">
                <p14:modId xmlns:p14="http://schemas.microsoft.com/office/powerpoint/2010/main" val="992788223"/>
              </p:ext>
            </p:extLst>
          </p:nvPr>
        </p:nvGraphicFramePr>
        <p:xfrm>
          <a:off x="1410931" y="1427384"/>
          <a:ext cx="6322135" cy="2288732"/>
        </p:xfrm>
        <a:graphic>
          <a:graphicData uri="http://schemas.openxmlformats.org/drawingml/2006/table">
            <a:tbl>
              <a:tblPr firstRow="1" bandRow="1">
                <a:tableStyleId>{2D5ABB26-0587-4C30-8999-92F81FD0307C}</a:tableStyleId>
              </a:tblPr>
              <a:tblGrid>
                <a:gridCol w="686879">
                  <a:extLst>
                    <a:ext uri="{9D8B030D-6E8A-4147-A177-3AD203B41FA5}">
                      <a16:colId xmlns:a16="http://schemas.microsoft.com/office/drawing/2014/main" val="226755423"/>
                    </a:ext>
                  </a:extLst>
                </a:gridCol>
                <a:gridCol w="1750828">
                  <a:extLst>
                    <a:ext uri="{9D8B030D-6E8A-4147-A177-3AD203B41FA5}">
                      <a16:colId xmlns:a16="http://schemas.microsoft.com/office/drawing/2014/main" val="1805751331"/>
                    </a:ext>
                  </a:extLst>
                </a:gridCol>
                <a:gridCol w="2140688">
                  <a:extLst>
                    <a:ext uri="{9D8B030D-6E8A-4147-A177-3AD203B41FA5}">
                      <a16:colId xmlns:a16="http://schemas.microsoft.com/office/drawing/2014/main" val="4134741542"/>
                    </a:ext>
                  </a:extLst>
                </a:gridCol>
                <a:gridCol w="1743740">
                  <a:extLst>
                    <a:ext uri="{9D8B030D-6E8A-4147-A177-3AD203B41FA5}">
                      <a16:colId xmlns:a16="http://schemas.microsoft.com/office/drawing/2014/main" val="1163349710"/>
                    </a:ext>
                  </a:extLst>
                </a:gridCol>
              </a:tblGrid>
              <a:tr h="370840">
                <a:tc>
                  <a:txBody>
                    <a:bodyPr/>
                    <a:lstStyle/>
                    <a:p>
                      <a:pPr algn="ctr">
                        <a:lnSpc>
                          <a:spcPct val="107000"/>
                        </a:lnSpc>
                        <a:spcAft>
                          <a:spcPts val="0"/>
                        </a:spcAft>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Test No.</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0"/>
                        </a:spcAft>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Test Name</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0"/>
                        </a:spcAft>
                      </a:pPr>
                      <a:r>
                        <a:rPr lang="en-IN" sz="1800">
                          <a:effectLst/>
                          <a:latin typeface="Times New Roman" panose="02020603050405020304" pitchFamily="18" charset="0"/>
                          <a:ea typeface="Calibri" panose="020F0502020204030204" pitchFamily="34" charset="0"/>
                          <a:cs typeface="Times New Roman" panose="02020603050405020304" pitchFamily="18" charset="0"/>
                        </a:rPr>
                        <a:t>Expected Resulted</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0"/>
                        </a:spcAft>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Actual Result</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91582919"/>
                  </a:ext>
                </a:extLst>
              </a:tr>
              <a:tr h="370840">
                <a:tc>
                  <a:txBody>
                    <a:bodyPr/>
                    <a:lstStyle/>
                    <a:p>
                      <a:pPr algn="ctr">
                        <a:lnSpc>
                          <a:spcPct val="107000"/>
                        </a:lnSpc>
                        <a:spcAft>
                          <a:spcPts val="0"/>
                        </a:spcAft>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1</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0"/>
                        </a:spcAft>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Use Device Camera</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0"/>
                        </a:spcAft>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Device Camera must be turned on while using the app.</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0"/>
                        </a:spcAft>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Device’s camera turned on successfully. </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941416"/>
                  </a:ext>
                </a:extLst>
              </a:tr>
              <a:tr h="370840">
                <a:tc>
                  <a:txBody>
                    <a:bodyPr/>
                    <a:lstStyle/>
                    <a:p>
                      <a:pPr algn="ctr">
                        <a:lnSpc>
                          <a:spcPct val="107000"/>
                        </a:lnSpc>
                        <a:spcAft>
                          <a:spcPts val="0"/>
                        </a:spcAft>
                      </a:pPr>
                      <a:r>
                        <a:rPr lang="en-IN" sz="1800">
                          <a:effectLst/>
                          <a:latin typeface="Times New Roman" panose="02020603050405020304" pitchFamily="18" charset="0"/>
                          <a:ea typeface="Calibri" panose="020F0502020204030204" pitchFamily="34" charset="0"/>
                          <a:cs typeface="Times New Roman" panose="02020603050405020304" pitchFamily="18" charset="0"/>
                        </a:rPr>
                        <a:t>2</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0"/>
                        </a:spcAft>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Ground Plane Detection</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0"/>
                        </a:spcAft>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Ground Plane must be detected on Horizontal Surfaces</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0"/>
                        </a:spcAft>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Ground Planes are successfully detected</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91075345"/>
                  </a:ext>
                </a:extLst>
              </a:tr>
            </a:tbl>
          </a:graphicData>
        </a:graphic>
      </p:graphicFrame>
      <p:sp>
        <p:nvSpPr>
          <p:cNvPr id="6" name="TextBox 5">
            <a:extLst>
              <a:ext uri="{FF2B5EF4-FFF2-40B4-BE49-F238E27FC236}">
                <a16:creationId xmlns:a16="http://schemas.microsoft.com/office/drawing/2014/main" id="{F320B10D-C79A-46FC-8828-4581BCB60E27}"/>
              </a:ext>
            </a:extLst>
          </p:cNvPr>
          <p:cNvSpPr txBox="1"/>
          <p:nvPr/>
        </p:nvSpPr>
        <p:spPr>
          <a:xfrm>
            <a:off x="2670541" y="3800229"/>
            <a:ext cx="3802914" cy="368755"/>
          </a:xfrm>
          <a:prstGeom prst="rect">
            <a:avLst/>
          </a:prstGeom>
          <a:noFill/>
        </p:spPr>
        <p:txBody>
          <a:bodyPr wrap="square" rtlCol="0">
            <a:spAutoFit/>
          </a:bodyPr>
          <a:lstStyle/>
          <a:p>
            <a:pPr>
              <a:lnSpc>
                <a:spcPct val="107000"/>
              </a:lnSpc>
              <a:spcAft>
                <a:spcPts val="800"/>
              </a:spcAft>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Test Case 1: Basic App Functionalities.</a:t>
            </a:r>
          </a:p>
        </p:txBody>
      </p:sp>
    </p:spTree>
    <p:extLst>
      <p:ext uri="{BB962C8B-B14F-4D97-AF65-F5344CB8AC3E}">
        <p14:creationId xmlns:p14="http://schemas.microsoft.com/office/powerpoint/2010/main" val="424718157"/>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CustomShape 2"/>
          <p:cNvSpPr/>
          <p:nvPr/>
        </p:nvSpPr>
        <p:spPr>
          <a:xfrm>
            <a:off x="312120" y="460744"/>
            <a:ext cx="8519760" cy="4161109"/>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lstStyle/>
          <a:p>
            <a:pPr marL="114840">
              <a:lnSpc>
                <a:spcPct val="115000"/>
              </a:lnSpc>
              <a:buClr>
                <a:srgbClr val="000000"/>
              </a:buClr>
            </a:pPr>
            <a:r>
              <a:rPr lang="en-IN" sz="1800" b="0" strike="noStrike" spc="-1" dirty="0">
                <a:solidFill>
                  <a:srgbClr val="000000"/>
                </a:solidFill>
                <a:latin typeface="Old Standard TT"/>
                <a:ea typeface="Old Standard TT"/>
              </a:rPr>
              <a:t>       </a:t>
            </a:r>
            <a:endParaRPr lang="en-IN" sz="1800" b="0" strike="noStrike" spc="-1" dirty="0">
              <a:latin typeface="Arial"/>
            </a:endParaRPr>
          </a:p>
          <a:p>
            <a:pPr marL="114840">
              <a:lnSpc>
                <a:spcPct val="115000"/>
              </a:lnSpc>
              <a:buClr>
                <a:srgbClr val="000000"/>
              </a:buClr>
            </a:pPr>
            <a:r>
              <a:rPr lang="en-IN" sz="1800" b="0" strike="noStrike" spc="-1" dirty="0">
                <a:solidFill>
                  <a:srgbClr val="000000"/>
                </a:solidFill>
                <a:latin typeface="Old Standard TT"/>
                <a:ea typeface="Old Standard TT"/>
              </a:rPr>
              <a:t>               </a:t>
            </a:r>
            <a:endParaRPr lang="en-IN" sz="1800" b="0" strike="noStrike" spc="-1" dirty="0">
              <a:latin typeface="Arial"/>
            </a:endParaRPr>
          </a:p>
          <a:p>
            <a:pPr marL="114840">
              <a:lnSpc>
                <a:spcPct val="115000"/>
              </a:lnSpc>
              <a:buClr>
                <a:srgbClr val="000000"/>
              </a:buClr>
            </a:pPr>
            <a:r>
              <a:rPr lang="en-IN" sz="1800" b="0" strike="noStrike" spc="-1" dirty="0">
                <a:solidFill>
                  <a:srgbClr val="000000"/>
                </a:solidFill>
                <a:latin typeface="Old Standard TT"/>
                <a:ea typeface="Old Standard TT"/>
              </a:rPr>
              <a:t>                    </a:t>
            </a:r>
            <a:endParaRPr lang="en-IN" sz="1800" b="0" strike="noStrike" spc="-1" dirty="0">
              <a:latin typeface="Arial"/>
            </a:endParaRPr>
          </a:p>
          <a:p>
            <a:pPr marL="457200" indent="-227880">
              <a:lnSpc>
                <a:spcPct val="115000"/>
              </a:lnSpc>
            </a:pPr>
            <a:endParaRPr lang="en-IN" sz="1800" b="0" strike="noStrike" spc="-1" dirty="0">
              <a:latin typeface="Arial"/>
            </a:endParaRPr>
          </a:p>
        </p:txBody>
      </p:sp>
      <p:graphicFrame>
        <p:nvGraphicFramePr>
          <p:cNvPr id="4" name="Table 4">
            <a:extLst>
              <a:ext uri="{FF2B5EF4-FFF2-40B4-BE49-F238E27FC236}">
                <a16:creationId xmlns:a16="http://schemas.microsoft.com/office/drawing/2014/main" id="{0F596AC2-8FE3-4943-A4B7-36B25E2F46C2}"/>
              </a:ext>
            </a:extLst>
          </p:cNvPr>
          <p:cNvGraphicFramePr>
            <a:graphicFrameLocks noGrp="1"/>
          </p:cNvGraphicFramePr>
          <p:nvPr>
            <p:extLst>
              <p:ext uri="{D42A27DB-BD31-4B8C-83A1-F6EECF244321}">
                <p14:modId xmlns:p14="http://schemas.microsoft.com/office/powerpoint/2010/main" val="565417014"/>
              </p:ext>
            </p:extLst>
          </p:nvPr>
        </p:nvGraphicFramePr>
        <p:xfrm>
          <a:off x="1419446" y="1107752"/>
          <a:ext cx="6305107" cy="2867091"/>
        </p:xfrm>
        <a:graphic>
          <a:graphicData uri="http://schemas.openxmlformats.org/drawingml/2006/table">
            <a:tbl>
              <a:tblPr firstRow="1" bandRow="1">
                <a:tableStyleId>{2D5ABB26-0587-4C30-8999-92F81FD0307C}</a:tableStyleId>
              </a:tblPr>
              <a:tblGrid>
                <a:gridCol w="664535">
                  <a:extLst>
                    <a:ext uri="{9D8B030D-6E8A-4147-A177-3AD203B41FA5}">
                      <a16:colId xmlns:a16="http://schemas.microsoft.com/office/drawing/2014/main" val="3212461620"/>
                    </a:ext>
                  </a:extLst>
                </a:gridCol>
                <a:gridCol w="1772093">
                  <a:extLst>
                    <a:ext uri="{9D8B030D-6E8A-4147-A177-3AD203B41FA5}">
                      <a16:colId xmlns:a16="http://schemas.microsoft.com/office/drawing/2014/main" val="2997277664"/>
                    </a:ext>
                  </a:extLst>
                </a:gridCol>
                <a:gridCol w="2135372">
                  <a:extLst>
                    <a:ext uri="{9D8B030D-6E8A-4147-A177-3AD203B41FA5}">
                      <a16:colId xmlns:a16="http://schemas.microsoft.com/office/drawing/2014/main" val="211359910"/>
                    </a:ext>
                  </a:extLst>
                </a:gridCol>
                <a:gridCol w="1733107">
                  <a:extLst>
                    <a:ext uri="{9D8B030D-6E8A-4147-A177-3AD203B41FA5}">
                      <a16:colId xmlns:a16="http://schemas.microsoft.com/office/drawing/2014/main" val="3228928144"/>
                    </a:ext>
                  </a:extLst>
                </a:gridCol>
              </a:tblGrid>
              <a:tr h="370840">
                <a:tc>
                  <a:txBody>
                    <a:bodyPr/>
                    <a:lstStyle/>
                    <a:p>
                      <a:pPr algn="ctr">
                        <a:lnSpc>
                          <a:spcPct val="107000"/>
                        </a:lnSpc>
                        <a:spcAft>
                          <a:spcPts val="0"/>
                        </a:spcAft>
                      </a:pPr>
                      <a:r>
                        <a:rPr lang="en-IN" sz="1200" dirty="0">
                          <a:effectLst/>
                          <a:latin typeface="Times New Roman" panose="02020603050405020304" pitchFamily="18" charset="0"/>
                          <a:ea typeface="Calibri" panose="020F0502020204030204" pitchFamily="34" charset="0"/>
                          <a:cs typeface="Times New Roman" panose="02020603050405020304" pitchFamily="18" charset="0"/>
                        </a:rPr>
                        <a:t>Test No.</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0"/>
                        </a:spcAft>
                      </a:pPr>
                      <a:r>
                        <a:rPr lang="en-IN" sz="1200">
                          <a:effectLst/>
                          <a:latin typeface="Times New Roman" panose="02020603050405020304" pitchFamily="18" charset="0"/>
                          <a:ea typeface="Calibri" panose="020F0502020204030204" pitchFamily="34" charset="0"/>
                          <a:cs typeface="Times New Roman" panose="02020603050405020304" pitchFamily="18" charset="0"/>
                        </a:rPr>
                        <a:t>Test Name</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0"/>
                        </a:spcAft>
                      </a:pPr>
                      <a:r>
                        <a:rPr lang="en-IN" sz="1200">
                          <a:effectLst/>
                          <a:latin typeface="Times New Roman" panose="02020603050405020304" pitchFamily="18" charset="0"/>
                          <a:ea typeface="Calibri" panose="020F0502020204030204" pitchFamily="34" charset="0"/>
                          <a:cs typeface="Times New Roman" panose="02020603050405020304" pitchFamily="18" charset="0"/>
                        </a:rPr>
                        <a:t>Expected Resulted</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0"/>
                        </a:spcAft>
                      </a:pPr>
                      <a:r>
                        <a:rPr lang="en-IN" sz="1200">
                          <a:effectLst/>
                          <a:latin typeface="Times New Roman" panose="02020603050405020304" pitchFamily="18" charset="0"/>
                          <a:ea typeface="Calibri" panose="020F0502020204030204" pitchFamily="34" charset="0"/>
                          <a:cs typeface="Times New Roman" panose="02020603050405020304" pitchFamily="18" charset="0"/>
                        </a:rPr>
                        <a:t>Actual Result</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35768860"/>
                  </a:ext>
                </a:extLst>
              </a:tr>
              <a:tr h="370840">
                <a:tc>
                  <a:txBody>
                    <a:bodyPr/>
                    <a:lstStyle/>
                    <a:p>
                      <a:pPr algn="ctr">
                        <a:lnSpc>
                          <a:spcPct val="107000"/>
                        </a:lnSpc>
                        <a:spcAft>
                          <a:spcPts val="0"/>
                        </a:spcAft>
                      </a:pPr>
                      <a:r>
                        <a:rPr lang="en-IN" sz="1200">
                          <a:effectLst/>
                          <a:latin typeface="Times New Roman" panose="02020603050405020304" pitchFamily="18" charset="0"/>
                          <a:ea typeface="Calibri" panose="020F0502020204030204" pitchFamily="34" charset="0"/>
                          <a:cs typeface="Times New Roman" panose="02020603050405020304" pitchFamily="18" charset="0"/>
                        </a:rPr>
                        <a:t>1</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0"/>
                        </a:spcAft>
                      </a:pPr>
                      <a:r>
                        <a:rPr lang="en-IN" sz="1200" dirty="0">
                          <a:effectLst/>
                          <a:latin typeface="Times New Roman" panose="02020603050405020304" pitchFamily="18" charset="0"/>
                          <a:ea typeface="Calibri" panose="020F0502020204030204" pitchFamily="34" charset="0"/>
                          <a:cs typeface="Times New Roman" panose="02020603050405020304" pitchFamily="18" charset="0"/>
                        </a:rPr>
                        <a:t>App Scalability</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0"/>
                        </a:spcAft>
                      </a:pPr>
                      <a:r>
                        <a:rPr lang="en-IN" sz="1200">
                          <a:effectLst/>
                          <a:latin typeface="Times New Roman" panose="02020603050405020304" pitchFamily="18" charset="0"/>
                          <a:ea typeface="Calibri" panose="020F0502020204030204" pitchFamily="34" charset="0"/>
                          <a:cs typeface="Times New Roman" panose="02020603050405020304" pitchFamily="18" charset="0"/>
                        </a:rPr>
                        <a:t>The assets used in app must be stored on cloud.</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0"/>
                        </a:spcAft>
                      </a:pPr>
                      <a:r>
                        <a:rPr lang="en-IN" sz="1200">
                          <a:effectLst/>
                          <a:latin typeface="Times New Roman" panose="02020603050405020304" pitchFamily="18" charset="0"/>
                          <a:ea typeface="Calibri" panose="020F0502020204030204" pitchFamily="34" charset="0"/>
                          <a:cs typeface="Times New Roman" panose="02020603050405020304" pitchFamily="18" charset="0"/>
                        </a:rPr>
                        <a:t>The assets are stored in S3 storage successfully.</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81612197"/>
                  </a:ext>
                </a:extLst>
              </a:tr>
              <a:tr h="370840">
                <a:tc>
                  <a:txBody>
                    <a:bodyPr/>
                    <a:lstStyle/>
                    <a:p>
                      <a:pPr algn="ctr">
                        <a:lnSpc>
                          <a:spcPct val="107000"/>
                        </a:lnSpc>
                        <a:spcAft>
                          <a:spcPts val="0"/>
                        </a:spcAft>
                      </a:pPr>
                      <a:r>
                        <a:rPr lang="en-IN" sz="1200">
                          <a:effectLst/>
                          <a:latin typeface="Times New Roman" panose="02020603050405020304" pitchFamily="18" charset="0"/>
                          <a:ea typeface="Calibri" panose="020F0502020204030204" pitchFamily="34" charset="0"/>
                          <a:cs typeface="Times New Roman" panose="02020603050405020304" pitchFamily="18" charset="0"/>
                        </a:rPr>
                        <a:t>2</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0"/>
                        </a:spcAft>
                      </a:pPr>
                      <a:r>
                        <a:rPr lang="en-IN" sz="1200" dirty="0">
                          <a:effectLst/>
                          <a:latin typeface="Times New Roman" panose="02020603050405020304" pitchFamily="18" charset="0"/>
                          <a:ea typeface="Calibri" panose="020F0502020204030204" pitchFamily="34" charset="0"/>
                          <a:cs typeface="Times New Roman" panose="02020603050405020304" pitchFamily="18" charset="0"/>
                        </a:rPr>
                        <a:t>Load Assets</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0"/>
                        </a:spcAft>
                      </a:pPr>
                      <a:r>
                        <a:rPr lang="en-IN" sz="1200" dirty="0">
                          <a:effectLst/>
                          <a:latin typeface="Times New Roman" panose="02020603050405020304" pitchFamily="18" charset="0"/>
                          <a:ea typeface="Calibri" panose="020F0502020204030204" pitchFamily="34" charset="0"/>
                          <a:cs typeface="Times New Roman" panose="02020603050405020304" pitchFamily="18" charset="0"/>
                        </a:rPr>
                        <a:t>The assets must be loaded into application from cloud.</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0"/>
                        </a:spcAft>
                      </a:pPr>
                      <a:r>
                        <a:rPr lang="en-IN" sz="1200">
                          <a:effectLst/>
                          <a:latin typeface="Times New Roman" panose="02020603050405020304" pitchFamily="18" charset="0"/>
                          <a:ea typeface="Calibri" panose="020F0502020204030204" pitchFamily="34" charset="0"/>
                          <a:cs typeface="Times New Roman" panose="02020603050405020304" pitchFamily="18" charset="0"/>
                        </a:rPr>
                        <a:t>The assets are loaded into application from cloud successfully</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95712728"/>
                  </a:ext>
                </a:extLst>
              </a:tr>
              <a:tr h="370840">
                <a:tc>
                  <a:txBody>
                    <a:bodyPr/>
                    <a:lstStyle/>
                    <a:p>
                      <a:pPr algn="ctr">
                        <a:lnSpc>
                          <a:spcPct val="107000"/>
                        </a:lnSpc>
                        <a:spcAft>
                          <a:spcPts val="0"/>
                        </a:spcAft>
                      </a:pPr>
                      <a:r>
                        <a:rPr lang="en-IN" sz="1200">
                          <a:effectLst/>
                          <a:latin typeface="Times New Roman" panose="02020603050405020304" pitchFamily="18" charset="0"/>
                          <a:ea typeface="Calibri" panose="020F0502020204030204" pitchFamily="34" charset="0"/>
                          <a:cs typeface="Times New Roman" panose="02020603050405020304" pitchFamily="18" charset="0"/>
                        </a:rPr>
                        <a:t>3</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0"/>
                        </a:spcAft>
                      </a:pPr>
                      <a:r>
                        <a:rPr lang="en-IN" sz="1200" dirty="0">
                          <a:effectLst/>
                          <a:latin typeface="Times New Roman" panose="02020603050405020304" pitchFamily="18" charset="0"/>
                          <a:ea typeface="Calibri" panose="020F0502020204030204" pitchFamily="34" charset="0"/>
                          <a:cs typeface="Times New Roman" panose="02020603050405020304" pitchFamily="18" charset="0"/>
                        </a:rPr>
                        <a:t>Asset Prefab Placement</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0"/>
                        </a:spcAft>
                      </a:pPr>
                      <a:r>
                        <a:rPr lang="en-IN" sz="1200" dirty="0">
                          <a:effectLst/>
                          <a:latin typeface="Times New Roman" panose="02020603050405020304" pitchFamily="18" charset="0"/>
                          <a:ea typeface="Calibri" panose="020F0502020204030204" pitchFamily="34" charset="0"/>
                          <a:cs typeface="Times New Roman" panose="02020603050405020304" pitchFamily="18" charset="0"/>
                        </a:rPr>
                        <a:t>The selected asset should be placed on detected ground plane on touch</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0"/>
                        </a:spcAft>
                      </a:pPr>
                      <a:r>
                        <a:rPr lang="en-IN" sz="1200">
                          <a:effectLst/>
                          <a:latin typeface="Times New Roman" panose="02020603050405020304" pitchFamily="18" charset="0"/>
                          <a:ea typeface="Calibri" panose="020F0502020204030204" pitchFamily="34" charset="0"/>
                          <a:cs typeface="Times New Roman" panose="02020603050405020304" pitchFamily="18" charset="0"/>
                        </a:rPr>
                        <a:t>The selected asset is placed on detected ground plane successfully</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64567296"/>
                  </a:ext>
                </a:extLst>
              </a:tr>
              <a:tr h="370840">
                <a:tc>
                  <a:txBody>
                    <a:bodyPr/>
                    <a:lstStyle/>
                    <a:p>
                      <a:pPr algn="ctr">
                        <a:lnSpc>
                          <a:spcPct val="107000"/>
                        </a:lnSpc>
                        <a:spcAft>
                          <a:spcPts val="0"/>
                        </a:spcAft>
                      </a:pPr>
                      <a:r>
                        <a:rPr lang="en-IN" sz="1200">
                          <a:effectLst/>
                          <a:latin typeface="Times New Roman" panose="02020603050405020304" pitchFamily="18" charset="0"/>
                          <a:ea typeface="Calibri" panose="020F0502020204030204" pitchFamily="34" charset="0"/>
                          <a:cs typeface="Times New Roman" panose="02020603050405020304" pitchFamily="18" charset="0"/>
                        </a:rPr>
                        <a:t>4</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0"/>
                        </a:spcAft>
                      </a:pPr>
                      <a:r>
                        <a:rPr lang="en-IN" sz="1200">
                          <a:effectLst/>
                          <a:latin typeface="Times New Roman" panose="02020603050405020304" pitchFamily="18" charset="0"/>
                          <a:ea typeface="Calibri" panose="020F0502020204030204" pitchFamily="34" charset="0"/>
                          <a:cs typeface="Times New Roman" panose="02020603050405020304" pitchFamily="18" charset="0"/>
                        </a:rPr>
                        <a:t>Detect touch gestures</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0"/>
                        </a:spcAft>
                      </a:pPr>
                      <a:r>
                        <a:rPr lang="en-IN" sz="1200" dirty="0">
                          <a:effectLst/>
                          <a:latin typeface="Times New Roman" panose="02020603050405020304" pitchFamily="18" charset="0"/>
                          <a:ea typeface="Calibri" panose="020F0502020204030204" pitchFamily="34" charset="0"/>
                          <a:cs typeface="Times New Roman" panose="02020603050405020304" pitchFamily="18" charset="0"/>
                        </a:rPr>
                        <a:t>The application must be able to detect number of touch inputs</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0"/>
                        </a:spcAft>
                      </a:pPr>
                      <a:r>
                        <a:rPr lang="en-IN" sz="1200">
                          <a:effectLst/>
                          <a:latin typeface="Times New Roman" panose="02020603050405020304" pitchFamily="18" charset="0"/>
                          <a:ea typeface="Calibri" panose="020F0502020204030204" pitchFamily="34" charset="0"/>
                          <a:cs typeface="Times New Roman" panose="02020603050405020304" pitchFamily="18" charset="0"/>
                        </a:rPr>
                        <a:t>The app is able to detect touch inputs successfully</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99044039"/>
                  </a:ext>
                </a:extLst>
              </a:tr>
              <a:tr h="370840">
                <a:tc>
                  <a:txBody>
                    <a:bodyPr/>
                    <a:lstStyle/>
                    <a:p>
                      <a:pPr algn="ctr">
                        <a:lnSpc>
                          <a:spcPct val="107000"/>
                        </a:lnSpc>
                        <a:spcAft>
                          <a:spcPts val="0"/>
                        </a:spcAft>
                      </a:pPr>
                      <a:r>
                        <a:rPr lang="en-IN" sz="1200">
                          <a:effectLst/>
                          <a:latin typeface="Times New Roman" panose="02020603050405020304" pitchFamily="18" charset="0"/>
                          <a:ea typeface="Calibri" panose="020F0502020204030204" pitchFamily="34" charset="0"/>
                          <a:cs typeface="Times New Roman" panose="02020603050405020304" pitchFamily="18" charset="0"/>
                        </a:rPr>
                        <a:t>5</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0"/>
                        </a:spcAft>
                      </a:pPr>
                      <a:r>
                        <a:rPr lang="en-IN" sz="1200">
                          <a:effectLst/>
                          <a:latin typeface="Times New Roman" panose="02020603050405020304" pitchFamily="18" charset="0"/>
                          <a:ea typeface="Calibri" panose="020F0502020204030204" pitchFamily="34" charset="0"/>
                          <a:cs typeface="Times New Roman" panose="02020603050405020304" pitchFamily="18" charset="0"/>
                        </a:rPr>
                        <a:t>Crosshair(Placement Indicator)</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0"/>
                        </a:spcAft>
                      </a:pPr>
                      <a:r>
                        <a:rPr lang="en-IN" sz="1200" dirty="0">
                          <a:effectLst/>
                          <a:latin typeface="Times New Roman" panose="02020603050405020304" pitchFamily="18" charset="0"/>
                          <a:ea typeface="Calibri" panose="020F0502020204030204" pitchFamily="34" charset="0"/>
                          <a:cs typeface="Times New Roman" panose="02020603050405020304" pitchFamily="18" charset="0"/>
                        </a:rPr>
                        <a:t>The app must place a crosshair on detected ground plane at origin of screen space</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0"/>
                        </a:spcAft>
                      </a:pPr>
                      <a:r>
                        <a:rPr lang="en-IN" sz="1200" dirty="0">
                          <a:effectLst/>
                          <a:latin typeface="Times New Roman" panose="02020603050405020304" pitchFamily="18" charset="0"/>
                          <a:ea typeface="Calibri" panose="020F0502020204030204" pitchFamily="34" charset="0"/>
                          <a:cs typeface="Times New Roman" panose="02020603050405020304" pitchFamily="18" charset="0"/>
                        </a:rPr>
                        <a:t>Crosshair is placed successfully.</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28245569"/>
                  </a:ext>
                </a:extLst>
              </a:tr>
            </a:tbl>
          </a:graphicData>
        </a:graphic>
      </p:graphicFrame>
      <p:sp>
        <p:nvSpPr>
          <p:cNvPr id="5" name="TextBox 4">
            <a:extLst>
              <a:ext uri="{FF2B5EF4-FFF2-40B4-BE49-F238E27FC236}">
                <a16:creationId xmlns:a16="http://schemas.microsoft.com/office/drawing/2014/main" id="{CEB607F7-CC8D-4C26-9CED-4B88277B65B3}"/>
              </a:ext>
            </a:extLst>
          </p:cNvPr>
          <p:cNvSpPr txBox="1"/>
          <p:nvPr/>
        </p:nvSpPr>
        <p:spPr>
          <a:xfrm>
            <a:off x="2747628" y="4110572"/>
            <a:ext cx="3648741" cy="375552"/>
          </a:xfrm>
          <a:prstGeom prst="rect">
            <a:avLst/>
          </a:prstGeom>
          <a:noFill/>
        </p:spPr>
        <p:txBody>
          <a:bodyPr wrap="square" rtlCol="0">
            <a:spAutoFit/>
          </a:bodyPr>
          <a:lstStyle/>
          <a:p>
            <a:pPr>
              <a:lnSpc>
                <a:spcPct val="107000"/>
              </a:lnSpc>
              <a:spcAft>
                <a:spcPts val="800"/>
              </a:spcAft>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Test Case 2: Main app functionalities. </a:t>
            </a:r>
          </a:p>
        </p:txBody>
      </p:sp>
    </p:spTree>
    <p:extLst>
      <p:ext uri="{BB962C8B-B14F-4D97-AF65-F5344CB8AC3E}">
        <p14:creationId xmlns:p14="http://schemas.microsoft.com/office/powerpoint/2010/main" val="317030629"/>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CustomShape 2"/>
          <p:cNvSpPr/>
          <p:nvPr/>
        </p:nvSpPr>
        <p:spPr>
          <a:xfrm>
            <a:off x="312120" y="460744"/>
            <a:ext cx="8519760" cy="4161109"/>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lstStyle/>
          <a:p>
            <a:pPr marL="114840">
              <a:lnSpc>
                <a:spcPct val="115000"/>
              </a:lnSpc>
              <a:buClr>
                <a:srgbClr val="000000"/>
              </a:buClr>
            </a:pPr>
            <a:r>
              <a:rPr lang="en-IN" sz="1800" b="0" strike="noStrike" spc="-1" dirty="0">
                <a:solidFill>
                  <a:srgbClr val="000000"/>
                </a:solidFill>
                <a:latin typeface="Old Standard TT"/>
                <a:ea typeface="Old Standard TT"/>
              </a:rPr>
              <a:t>       </a:t>
            </a:r>
            <a:endParaRPr lang="en-IN" sz="1800" b="0" strike="noStrike" spc="-1" dirty="0">
              <a:latin typeface="Arial"/>
            </a:endParaRPr>
          </a:p>
          <a:p>
            <a:pPr marL="114840">
              <a:lnSpc>
                <a:spcPct val="115000"/>
              </a:lnSpc>
              <a:buClr>
                <a:srgbClr val="000000"/>
              </a:buClr>
            </a:pPr>
            <a:r>
              <a:rPr lang="en-IN" sz="1800" b="0" strike="noStrike" spc="-1" dirty="0">
                <a:solidFill>
                  <a:srgbClr val="000000"/>
                </a:solidFill>
                <a:latin typeface="Old Standard TT"/>
                <a:ea typeface="Old Standard TT"/>
              </a:rPr>
              <a:t>               </a:t>
            </a:r>
            <a:endParaRPr lang="en-IN" sz="1800" b="0" strike="noStrike" spc="-1" dirty="0">
              <a:latin typeface="Arial"/>
            </a:endParaRPr>
          </a:p>
          <a:p>
            <a:pPr marL="114840">
              <a:lnSpc>
                <a:spcPct val="115000"/>
              </a:lnSpc>
              <a:buClr>
                <a:srgbClr val="000000"/>
              </a:buClr>
            </a:pPr>
            <a:r>
              <a:rPr lang="en-IN" sz="1800" b="0" strike="noStrike" spc="-1" dirty="0">
                <a:solidFill>
                  <a:srgbClr val="000000"/>
                </a:solidFill>
                <a:latin typeface="Old Standard TT"/>
                <a:ea typeface="Old Standard TT"/>
              </a:rPr>
              <a:t>                    </a:t>
            </a:r>
            <a:endParaRPr lang="en-IN" sz="1800" b="0" strike="noStrike" spc="-1" dirty="0">
              <a:latin typeface="Arial"/>
            </a:endParaRPr>
          </a:p>
          <a:p>
            <a:pPr marL="457200" indent="-227880">
              <a:lnSpc>
                <a:spcPct val="115000"/>
              </a:lnSpc>
            </a:pPr>
            <a:endParaRPr lang="en-IN" sz="1800" b="0" strike="noStrike" spc="-1" dirty="0">
              <a:latin typeface="Arial"/>
            </a:endParaRPr>
          </a:p>
        </p:txBody>
      </p:sp>
      <p:graphicFrame>
        <p:nvGraphicFramePr>
          <p:cNvPr id="4" name="Table 4">
            <a:extLst>
              <a:ext uri="{FF2B5EF4-FFF2-40B4-BE49-F238E27FC236}">
                <a16:creationId xmlns:a16="http://schemas.microsoft.com/office/drawing/2014/main" id="{3FB54E93-6DF3-4F9A-8243-071CF684BD5F}"/>
              </a:ext>
            </a:extLst>
          </p:cNvPr>
          <p:cNvGraphicFramePr>
            <a:graphicFrameLocks noGrp="1"/>
          </p:cNvGraphicFramePr>
          <p:nvPr>
            <p:extLst>
              <p:ext uri="{D42A27DB-BD31-4B8C-83A1-F6EECF244321}">
                <p14:modId xmlns:p14="http://schemas.microsoft.com/office/powerpoint/2010/main" val="8557038"/>
              </p:ext>
            </p:extLst>
          </p:nvPr>
        </p:nvGraphicFramePr>
        <p:xfrm>
          <a:off x="1419446" y="1333911"/>
          <a:ext cx="6305107" cy="2475677"/>
        </p:xfrm>
        <a:graphic>
          <a:graphicData uri="http://schemas.openxmlformats.org/drawingml/2006/table">
            <a:tbl>
              <a:tblPr firstRow="1" bandRow="1">
                <a:tableStyleId>{2D5ABB26-0587-4C30-8999-92F81FD0307C}</a:tableStyleId>
              </a:tblPr>
              <a:tblGrid>
                <a:gridCol w="664535">
                  <a:extLst>
                    <a:ext uri="{9D8B030D-6E8A-4147-A177-3AD203B41FA5}">
                      <a16:colId xmlns:a16="http://schemas.microsoft.com/office/drawing/2014/main" val="3212461620"/>
                    </a:ext>
                  </a:extLst>
                </a:gridCol>
                <a:gridCol w="1772093">
                  <a:extLst>
                    <a:ext uri="{9D8B030D-6E8A-4147-A177-3AD203B41FA5}">
                      <a16:colId xmlns:a16="http://schemas.microsoft.com/office/drawing/2014/main" val="2997277664"/>
                    </a:ext>
                  </a:extLst>
                </a:gridCol>
                <a:gridCol w="2135372">
                  <a:extLst>
                    <a:ext uri="{9D8B030D-6E8A-4147-A177-3AD203B41FA5}">
                      <a16:colId xmlns:a16="http://schemas.microsoft.com/office/drawing/2014/main" val="211359910"/>
                    </a:ext>
                  </a:extLst>
                </a:gridCol>
                <a:gridCol w="1733107">
                  <a:extLst>
                    <a:ext uri="{9D8B030D-6E8A-4147-A177-3AD203B41FA5}">
                      <a16:colId xmlns:a16="http://schemas.microsoft.com/office/drawing/2014/main" val="3228928144"/>
                    </a:ext>
                  </a:extLst>
                </a:gridCol>
              </a:tblGrid>
              <a:tr h="370840">
                <a:tc>
                  <a:txBody>
                    <a:bodyPr/>
                    <a:lstStyle/>
                    <a:p>
                      <a:pPr algn="ctr">
                        <a:lnSpc>
                          <a:spcPct val="107000"/>
                        </a:lnSpc>
                        <a:spcAft>
                          <a:spcPts val="0"/>
                        </a:spcAft>
                      </a:pPr>
                      <a:r>
                        <a:rPr lang="en-IN" sz="1200">
                          <a:effectLst/>
                          <a:latin typeface="Times New Roman" panose="02020603050405020304" pitchFamily="18" charset="0"/>
                          <a:ea typeface="Calibri" panose="020F0502020204030204" pitchFamily="34" charset="0"/>
                          <a:cs typeface="Times New Roman" panose="02020603050405020304" pitchFamily="18" charset="0"/>
                        </a:rPr>
                        <a:t>Test No.</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0"/>
                        </a:spcAft>
                      </a:pPr>
                      <a:r>
                        <a:rPr lang="en-IN" sz="1200">
                          <a:effectLst/>
                          <a:latin typeface="Times New Roman" panose="02020603050405020304" pitchFamily="18" charset="0"/>
                          <a:ea typeface="Calibri" panose="020F0502020204030204" pitchFamily="34" charset="0"/>
                          <a:cs typeface="Times New Roman" panose="02020603050405020304" pitchFamily="18" charset="0"/>
                        </a:rPr>
                        <a:t>Test Name</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0"/>
                        </a:spcAft>
                      </a:pPr>
                      <a:r>
                        <a:rPr lang="en-IN" sz="1200">
                          <a:effectLst/>
                          <a:latin typeface="Times New Roman" panose="02020603050405020304" pitchFamily="18" charset="0"/>
                          <a:ea typeface="Calibri" panose="020F0502020204030204" pitchFamily="34" charset="0"/>
                          <a:cs typeface="Times New Roman" panose="02020603050405020304" pitchFamily="18" charset="0"/>
                        </a:rPr>
                        <a:t>Expected Resulted</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0"/>
                        </a:spcAft>
                      </a:pPr>
                      <a:r>
                        <a:rPr lang="en-IN" sz="1200">
                          <a:effectLst/>
                          <a:latin typeface="Times New Roman" panose="02020603050405020304" pitchFamily="18" charset="0"/>
                          <a:ea typeface="Calibri" panose="020F0502020204030204" pitchFamily="34" charset="0"/>
                          <a:cs typeface="Times New Roman" panose="02020603050405020304" pitchFamily="18" charset="0"/>
                        </a:rPr>
                        <a:t>Actual Result</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35768860"/>
                  </a:ext>
                </a:extLst>
              </a:tr>
              <a:tr h="370840">
                <a:tc>
                  <a:txBody>
                    <a:bodyPr/>
                    <a:lstStyle/>
                    <a:p>
                      <a:pPr algn="ctr">
                        <a:lnSpc>
                          <a:spcPct val="107000"/>
                        </a:lnSpc>
                        <a:spcAft>
                          <a:spcPts val="0"/>
                        </a:spcAft>
                      </a:pPr>
                      <a:r>
                        <a:rPr lang="en-IN" sz="1200">
                          <a:effectLst/>
                          <a:latin typeface="Times New Roman" panose="02020603050405020304" pitchFamily="18" charset="0"/>
                          <a:ea typeface="Calibri" panose="020F0502020204030204" pitchFamily="34" charset="0"/>
                          <a:cs typeface="Times New Roman" panose="02020603050405020304" pitchFamily="18" charset="0"/>
                        </a:rPr>
                        <a:t>1</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0"/>
                        </a:spcAft>
                      </a:pPr>
                      <a:r>
                        <a:rPr lang="en-IN" sz="1200">
                          <a:effectLst/>
                          <a:latin typeface="Times New Roman" panose="02020603050405020304" pitchFamily="18" charset="0"/>
                          <a:ea typeface="Calibri" panose="020F0502020204030204" pitchFamily="34" charset="0"/>
                          <a:cs typeface="Times New Roman" panose="02020603050405020304" pitchFamily="18" charset="0"/>
                        </a:rPr>
                        <a:t>Asset Selection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0"/>
                        </a:spcAft>
                      </a:pPr>
                      <a:r>
                        <a:rPr lang="en-IN" sz="1200">
                          <a:effectLst/>
                          <a:latin typeface="Times New Roman" panose="02020603050405020304" pitchFamily="18" charset="0"/>
                          <a:ea typeface="Calibri" panose="020F0502020204030204" pitchFamily="34" charset="0"/>
                          <a:cs typeface="Times New Roman" panose="02020603050405020304" pitchFamily="18" charset="0"/>
                        </a:rPr>
                        <a:t>Placed asset must be able to select.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0"/>
                        </a:spcAft>
                      </a:pPr>
                      <a:r>
                        <a:rPr lang="en-IN" sz="1200">
                          <a:effectLst/>
                          <a:latin typeface="Times New Roman" panose="02020603050405020304" pitchFamily="18" charset="0"/>
                          <a:ea typeface="Calibri" panose="020F0502020204030204" pitchFamily="34" charset="0"/>
                          <a:cs typeface="Times New Roman" panose="02020603050405020304" pitchFamily="18" charset="0"/>
                        </a:rPr>
                        <a:t>Placed asset is selected successfully.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81612197"/>
                  </a:ext>
                </a:extLst>
              </a:tr>
              <a:tr h="370840">
                <a:tc>
                  <a:txBody>
                    <a:bodyPr/>
                    <a:lstStyle/>
                    <a:p>
                      <a:pPr algn="ctr">
                        <a:lnSpc>
                          <a:spcPct val="107000"/>
                        </a:lnSpc>
                        <a:spcAft>
                          <a:spcPts val="0"/>
                        </a:spcAft>
                      </a:pPr>
                      <a:r>
                        <a:rPr lang="en-IN" sz="1200">
                          <a:effectLst/>
                          <a:latin typeface="Times New Roman" panose="02020603050405020304" pitchFamily="18" charset="0"/>
                          <a:ea typeface="Calibri" panose="020F0502020204030204" pitchFamily="34" charset="0"/>
                          <a:cs typeface="Times New Roman" panose="02020603050405020304" pitchFamily="18" charset="0"/>
                        </a:rPr>
                        <a:t>2</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0"/>
                        </a:spcAft>
                      </a:pPr>
                      <a:r>
                        <a:rPr lang="en-IN" sz="1200">
                          <a:effectLst/>
                          <a:latin typeface="Times New Roman" panose="02020603050405020304" pitchFamily="18" charset="0"/>
                          <a:ea typeface="Calibri" panose="020F0502020204030204" pitchFamily="34" charset="0"/>
                          <a:cs typeface="Times New Roman" panose="02020603050405020304" pitchFamily="18" charset="0"/>
                        </a:rPr>
                        <a:t>Asset Rotation</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0"/>
                        </a:spcAft>
                      </a:pPr>
                      <a:r>
                        <a:rPr lang="en-IN" sz="1200">
                          <a:effectLst/>
                          <a:latin typeface="Times New Roman" panose="02020603050405020304" pitchFamily="18" charset="0"/>
                          <a:ea typeface="Calibri" panose="020F0502020204030204" pitchFamily="34" charset="0"/>
                          <a:cs typeface="Times New Roman" panose="02020603050405020304" pitchFamily="18" charset="0"/>
                        </a:rPr>
                        <a:t>Placed asset must be rotated on two finger gesture.</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0"/>
                        </a:spcAft>
                      </a:pPr>
                      <a:r>
                        <a:rPr lang="en-IN" sz="1200">
                          <a:effectLst/>
                          <a:latin typeface="Times New Roman" panose="02020603050405020304" pitchFamily="18" charset="0"/>
                          <a:ea typeface="Calibri" panose="020F0502020204030204" pitchFamily="34" charset="0"/>
                          <a:cs typeface="Times New Roman" panose="02020603050405020304" pitchFamily="18" charset="0"/>
                        </a:rPr>
                        <a:t>Placed asset is successfully rotated.</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95712728"/>
                  </a:ext>
                </a:extLst>
              </a:tr>
              <a:tr h="370840">
                <a:tc>
                  <a:txBody>
                    <a:bodyPr/>
                    <a:lstStyle/>
                    <a:p>
                      <a:pPr algn="ctr">
                        <a:lnSpc>
                          <a:spcPct val="107000"/>
                        </a:lnSpc>
                        <a:spcAft>
                          <a:spcPts val="0"/>
                        </a:spcAft>
                      </a:pPr>
                      <a:r>
                        <a:rPr lang="en-IN" sz="1200">
                          <a:effectLst/>
                          <a:latin typeface="Times New Roman" panose="02020603050405020304" pitchFamily="18" charset="0"/>
                          <a:ea typeface="Calibri" panose="020F0502020204030204" pitchFamily="34" charset="0"/>
                          <a:cs typeface="Times New Roman" panose="02020603050405020304" pitchFamily="18" charset="0"/>
                        </a:rPr>
                        <a:t>3</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0"/>
                        </a:spcAft>
                      </a:pPr>
                      <a:r>
                        <a:rPr lang="en-IN" sz="1200" dirty="0">
                          <a:effectLst/>
                          <a:latin typeface="Times New Roman" panose="02020603050405020304" pitchFamily="18" charset="0"/>
                          <a:ea typeface="Calibri" panose="020F0502020204030204" pitchFamily="34" charset="0"/>
                          <a:cs typeface="Times New Roman" panose="02020603050405020304" pitchFamily="18" charset="0"/>
                        </a:rPr>
                        <a:t>Asset Translation</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0"/>
                        </a:spcAft>
                      </a:pPr>
                      <a:r>
                        <a:rPr lang="en-IN" sz="1200">
                          <a:effectLst/>
                          <a:latin typeface="Times New Roman" panose="02020603050405020304" pitchFamily="18" charset="0"/>
                          <a:ea typeface="Calibri" panose="020F0502020204030204" pitchFamily="34" charset="0"/>
                          <a:cs typeface="Times New Roman" panose="02020603050405020304" pitchFamily="18" charset="0"/>
                        </a:rPr>
                        <a:t>Placed asset must be able to translate to any position on the detected ground plane.</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0"/>
                        </a:spcAft>
                      </a:pPr>
                      <a:r>
                        <a:rPr lang="en-IN" sz="1200">
                          <a:effectLst/>
                          <a:latin typeface="Times New Roman" panose="02020603050405020304" pitchFamily="18" charset="0"/>
                          <a:ea typeface="Calibri" panose="020F0502020204030204" pitchFamily="34" charset="0"/>
                          <a:cs typeface="Times New Roman" panose="02020603050405020304" pitchFamily="18" charset="0"/>
                        </a:rPr>
                        <a:t>Asset is translated successfully</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64567296"/>
                  </a:ext>
                </a:extLst>
              </a:tr>
              <a:tr h="370840">
                <a:tc>
                  <a:txBody>
                    <a:bodyPr/>
                    <a:lstStyle/>
                    <a:p>
                      <a:pPr algn="ctr">
                        <a:lnSpc>
                          <a:spcPct val="107000"/>
                        </a:lnSpc>
                        <a:spcAft>
                          <a:spcPts val="0"/>
                        </a:spcAft>
                      </a:pPr>
                      <a:r>
                        <a:rPr lang="en-IN" sz="1200">
                          <a:effectLst/>
                          <a:latin typeface="Times New Roman" panose="02020603050405020304" pitchFamily="18" charset="0"/>
                          <a:ea typeface="Calibri" panose="020F0502020204030204" pitchFamily="34" charset="0"/>
                          <a:cs typeface="Times New Roman" panose="02020603050405020304" pitchFamily="18" charset="0"/>
                        </a:rPr>
                        <a:t>4</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0"/>
                        </a:spcAft>
                      </a:pPr>
                      <a:r>
                        <a:rPr lang="en-IN" sz="1200">
                          <a:effectLst/>
                          <a:latin typeface="Times New Roman" panose="02020603050405020304" pitchFamily="18" charset="0"/>
                          <a:ea typeface="Calibri" panose="020F0502020204030204" pitchFamily="34" charset="0"/>
                          <a:cs typeface="Times New Roman" panose="02020603050405020304" pitchFamily="18" charset="0"/>
                        </a:rPr>
                        <a:t>Texture Change</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0"/>
                        </a:spcAft>
                      </a:pPr>
                      <a:r>
                        <a:rPr lang="en-IN" sz="1200">
                          <a:effectLst/>
                          <a:latin typeface="Times New Roman" panose="02020603050405020304" pitchFamily="18" charset="0"/>
                          <a:ea typeface="Calibri" panose="020F0502020204030204" pitchFamily="34" charset="0"/>
                          <a:cs typeface="Times New Roman" panose="02020603050405020304" pitchFamily="18" charset="0"/>
                        </a:rPr>
                        <a:t>Assets must be able to change</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IN" sz="1200">
                          <a:effectLst/>
                          <a:latin typeface="Times New Roman" panose="02020603050405020304" pitchFamily="18" charset="0"/>
                          <a:ea typeface="Calibri" panose="020F0502020204030204" pitchFamily="34" charset="0"/>
                          <a:cs typeface="Times New Roman" panose="02020603050405020304" pitchFamily="18" charset="0"/>
                        </a:rPr>
                        <a:t>texture if it has.</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0"/>
                        </a:spcAft>
                      </a:pPr>
                      <a:r>
                        <a:rPr lang="en-IN" sz="1200">
                          <a:effectLst/>
                          <a:latin typeface="Times New Roman" panose="02020603050405020304" pitchFamily="18" charset="0"/>
                          <a:ea typeface="Calibri" panose="020F0502020204030204" pitchFamily="34" charset="0"/>
                          <a:cs typeface="Times New Roman" panose="02020603050405020304" pitchFamily="18" charset="0"/>
                        </a:rPr>
                        <a:t>Textures is successfully changed.</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99044039"/>
                  </a:ext>
                </a:extLst>
              </a:tr>
              <a:tr h="370840">
                <a:tc>
                  <a:txBody>
                    <a:bodyPr/>
                    <a:lstStyle/>
                    <a:p>
                      <a:pPr algn="ctr">
                        <a:lnSpc>
                          <a:spcPct val="107000"/>
                        </a:lnSpc>
                        <a:spcAft>
                          <a:spcPts val="0"/>
                        </a:spcAft>
                      </a:pPr>
                      <a:r>
                        <a:rPr lang="en-IN" sz="1200">
                          <a:effectLst/>
                          <a:latin typeface="Times New Roman" panose="02020603050405020304" pitchFamily="18" charset="0"/>
                          <a:ea typeface="Calibri" panose="020F0502020204030204" pitchFamily="34" charset="0"/>
                          <a:cs typeface="Times New Roman" panose="02020603050405020304" pitchFamily="18" charset="0"/>
                        </a:rPr>
                        <a:t>5</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0"/>
                        </a:spcAft>
                      </a:pPr>
                      <a:r>
                        <a:rPr lang="en-IN" sz="1200">
                          <a:effectLst/>
                          <a:latin typeface="Times New Roman" panose="02020603050405020304" pitchFamily="18" charset="0"/>
                          <a:ea typeface="Calibri" panose="020F0502020204030204" pitchFamily="34" charset="0"/>
                          <a:cs typeface="Times New Roman" panose="02020603050405020304" pitchFamily="18" charset="0"/>
                        </a:rPr>
                        <a:t>Remove Placed Asset</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0"/>
                        </a:spcAft>
                      </a:pPr>
                      <a:r>
                        <a:rPr lang="en-IN" sz="1200">
                          <a:effectLst/>
                          <a:latin typeface="Times New Roman" panose="02020603050405020304" pitchFamily="18" charset="0"/>
                          <a:ea typeface="Calibri" panose="020F0502020204030204" pitchFamily="34" charset="0"/>
                          <a:cs typeface="Times New Roman" panose="02020603050405020304" pitchFamily="18" charset="0"/>
                        </a:rPr>
                        <a:t>Placed asset must be removed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0"/>
                        </a:spcAft>
                      </a:pPr>
                      <a:r>
                        <a:rPr lang="en-IN" sz="1200" dirty="0">
                          <a:effectLst/>
                          <a:latin typeface="Times New Roman" panose="02020603050405020304" pitchFamily="18" charset="0"/>
                          <a:ea typeface="Calibri" panose="020F0502020204030204" pitchFamily="34" charset="0"/>
                          <a:cs typeface="Times New Roman" panose="02020603050405020304" pitchFamily="18" charset="0"/>
                        </a:rPr>
                        <a:t>Placed asset is removed successfully.</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28245569"/>
                  </a:ext>
                </a:extLst>
              </a:tr>
            </a:tbl>
          </a:graphicData>
        </a:graphic>
      </p:graphicFrame>
      <p:sp>
        <p:nvSpPr>
          <p:cNvPr id="5" name="TextBox 4">
            <a:extLst>
              <a:ext uri="{FF2B5EF4-FFF2-40B4-BE49-F238E27FC236}">
                <a16:creationId xmlns:a16="http://schemas.microsoft.com/office/drawing/2014/main" id="{4DEEE714-5CDB-4825-A2C1-12B6DC364904}"/>
              </a:ext>
            </a:extLst>
          </p:cNvPr>
          <p:cNvSpPr txBox="1"/>
          <p:nvPr/>
        </p:nvSpPr>
        <p:spPr>
          <a:xfrm>
            <a:off x="1747283" y="4027944"/>
            <a:ext cx="5649432" cy="375552"/>
          </a:xfrm>
          <a:prstGeom prst="rect">
            <a:avLst/>
          </a:prstGeom>
          <a:noFill/>
        </p:spPr>
        <p:txBody>
          <a:bodyPr wrap="square" rtlCol="0">
            <a:spAutoFit/>
          </a:bodyPr>
          <a:lstStyle/>
          <a:p>
            <a:pPr>
              <a:lnSpc>
                <a:spcPct val="107000"/>
              </a:lnSpc>
              <a:spcAft>
                <a:spcPts val="800"/>
              </a:spcAft>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Test Case 3: Asset(Prefab/furniture model) functionalities.</a:t>
            </a:r>
          </a:p>
        </p:txBody>
      </p:sp>
    </p:spTree>
    <p:extLst>
      <p:ext uri="{BB962C8B-B14F-4D97-AF65-F5344CB8AC3E}">
        <p14:creationId xmlns:p14="http://schemas.microsoft.com/office/powerpoint/2010/main" val="3971189439"/>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CustomShape 2"/>
          <p:cNvSpPr/>
          <p:nvPr/>
        </p:nvSpPr>
        <p:spPr>
          <a:xfrm>
            <a:off x="312120" y="460744"/>
            <a:ext cx="8519760" cy="4161109"/>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lstStyle/>
          <a:p>
            <a:pPr marL="114840">
              <a:lnSpc>
                <a:spcPct val="115000"/>
              </a:lnSpc>
              <a:buClr>
                <a:srgbClr val="000000"/>
              </a:buClr>
            </a:pPr>
            <a:r>
              <a:rPr lang="en-IN" sz="1800" b="0" strike="noStrike" spc="-1" dirty="0">
                <a:solidFill>
                  <a:srgbClr val="000000"/>
                </a:solidFill>
                <a:latin typeface="Old Standard TT"/>
                <a:ea typeface="Old Standard TT"/>
              </a:rPr>
              <a:t>       </a:t>
            </a:r>
            <a:endParaRPr lang="en-IN" sz="1800" b="0" strike="noStrike" spc="-1" dirty="0">
              <a:latin typeface="Arial"/>
            </a:endParaRPr>
          </a:p>
          <a:p>
            <a:pPr marL="114840">
              <a:lnSpc>
                <a:spcPct val="115000"/>
              </a:lnSpc>
              <a:buClr>
                <a:srgbClr val="000000"/>
              </a:buClr>
            </a:pPr>
            <a:r>
              <a:rPr lang="en-IN" sz="1800" b="0" strike="noStrike" spc="-1" dirty="0">
                <a:solidFill>
                  <a:srgbClr val="000000"/>
                </a:solidFill>
                <a:latin typeface="Old Standard TT"/>
                <a:ea typeface="Old Standard TT"/>
              </a:rPr>
              <a:t>               </a:t>
            </a:r>
            <a:endParaRPr lang="en-IN" sz="1800" b="0" strike="noStrike" spc="-1" dirty="0">
              <a:latin typeface="Arial"/>
            </a:endParaRPr>
          </a:p>
          <a:p>
            <a:pPr marL="114840">
              <a:lnSpc>
                <a:spcPct val="115000"/>
              </a:lnSpc>
              <a:buClr>
                <a:srgbClr val="000000"/>
              </a:buClr>
            </a:pPr>
            <a:r>
              <a:rPr lang="en-IN" sz="1800" b="0" strike="noStrike" spc="-1" dirty="0">
                <a:solidFill>
                  <a:srgbClr val="000000"/>
                </a:solidFill>
                <a:latin typeface="Old Standard TT"/>
                <a:ea typeface="Old Standard TT"/>
              </a:rPr>
              <a:t>                    </a:t>
            </a:r>
            <a:endParaRPr lang="en-IN" sz="1800" b="0" strike="noStrike" spc="-1" dirty="0">
              <a:latin typeface="Arial"/>
            </a:endParaRPr>
          </a:p>
          <a:p>
            <a:pPr marL="457200" indent="-227880">
              <a:lnSpc>
                <a:spcPct val="115000"/>
              </a:lnSpc>
            </a:pPr>
            <a:endParaRPr lang="en-IN" sz="1800" b="0" strike="noStrike" spc="-1" dirty="0">
              <a:latin typeface="Arial"/>
            </a:endParaRPr>
          </a:p>
        </p:txBody>
      </p:sp>
      <p:graphicFrame>
        <p:nvGraphicFramePr>
          <p:cNvPr id="4" name="Table 4">
            <a:extLst>
              <a:ext uri="{FF2B5EF4-FFF2-40B4-BE49-F238E27FC236}">
                <a16:creationId xmlns:a16="http://schemas.microsoft.com/office/drawing/2014/main" id="{474B64FB-C98E-48B1-AAA1-85F80ADAE1DD}"/>
              </a:ext>
            </a:extLst>
          </p:cNvPr>
          <p:cNvGraphicFramePr>
            <a:graphicFrameLocks noGrp="1"/>
          </p:cNvGraphicFramePr>
          <p:nvPr>
            <p:extLst>
              <p:ext uri="{D42A27DB-BD31-4B8C-83A1-F6EECF244321}">
                <p14:modId xmlns:p14="http://schemas.microsoft.com/office/powerpoint/2010/main" val="1239617801"/>
              </p:ext>
            </p:extLst>
          </p:nvPr>
        </p:nvGraphicFramePr>
        <p:xfrm>
          <a:off x="1419446" y="1191034"/>
          <a:ext cx="6305107" cy="2700528"/>
        </p:xfrm>
        <a:graphic>
          <a:graphicData uri="http://schemas.openxmlformats.org/drawingml/2006/table">
            <a:tbl>
              <a:tblPr firstRow="1" bandRow="1">
                <a:tableStyleId>{2D5ABB26-0587-4C30-8999-92F81FD0307C}</a:tableStyleId>
              </a:tblPr>
              <a:tblGrid>
                <a:gridCol w="664535">
                  <a:extLst>
                    <a:ext uri="{9D8B030D-6E8A-4147-A177-3AD203B41FA5}">
                      <a16:colId xmlns:a16="http://schemas.microsoft.com/office/drawing/2014/main" val="3212461620"/>
                    </a:ext>
                  </a:extLst>
                </a:gridCol>
                <a:gridCol w="1772093">
                  <a:extLst>
                    <a:ext uri="{9D8B030D-6E8A-4147-A177-3AD203B41FA5}">
                      <a16:colId xmlns:a16="http://schemas.microsoft.com/office/drawing/2014/main" val="2997277664"/>
                    </a:ext>
                  </a:extLst>
                </a:gridCol>
                <a:gridCol w="2135372">
                  <a:extLst>
                    <a:ext uri="{9D8B030D-6E8A-4147-A177-3AD203B41FA5}">
                      <a16:colId xmlns:a16="http://schemas.microsoft.com/office/drawing/2014/main" val="211359910"/>
                    </a:ext>
                  </a:extLst>
                </a:gridCol>
                <a:gridCol w="1733107">
                  <a:extLst>
                    <a:ext uri="{9D8B030D-6E8A-4147-A177-3AD203B41FA5}">
                      <a16:colId xmlns:a16="http://schemas.microsoft.com/office/drawing/2014/main" val="3228928144"/>
                    </a:ext>
                  </a:extLst>
                </a:gridCol>
              </a:tblGrid>
              <a:tr h="370840">
                <a:tc>
                  <a:txBody>
                    <a:bodyPr/>
                    <a:lstStyle/>
                    <a:p>
                      <a:pPr algn="l">
                        <a:lnSpc>
                          <a:spcPct val="107000"/>
                        </a:lnSpc>
                        <a:spcAft>
                          <a:spcPts val="0"/>
                        </a:spcAft>
                      </a:pPr>
                      <a:r>
                        <a:rPr lang="en-IN" sz="1200">
                          <a:effectLst/>
                          <a:latin typeface="Times New Roman" panose="02020603050405020304" pitchFamily="18" charset="0"/>
                          <a:ea typeface="Calibri" panose="020F0502020204030204" pitchFamily="34" charset="0"/>
                          <a:cs typeface="Times New Roman" panose="02020603050405020304" pitchFamily="18" charset="0"/>
                        </a:rPr>
                        <a:t>Test No.</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07000"/>
                        </a:lnSpc>
                        <a:spcAft>
                          <a:spcPts val="0"/>
                        </a:spcAft>
                      </a:pPr>
                      <a:r>
                        <a:rPr lang="en-IN" sz="1200">
                          <a:effectLst/>
                          <a:latin typeface="Times New Roman" panose="02020603050405020304" pitchFamily="18" charset="0"/>
                          <a:ea typeface="Calibri" panose="020F0502020204030204" pitchFamily="34" charset="0"/>
                          <a:cs typeface="Times New Roman" panose="02020603050405020304" pitchFamily="18" charset="0"/>
                        </a:rPr>
                        <a:t>Test Name</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07000"/>
                        </a:lnSpc>
                        <a:spcAft>
                          <a:spcPts val="0"/>
                        </a:spcAft>
                      </a:pPr>
                      <a:r>
                        <a:rPr lang="en-IN" sz="1200">
                          <a:effectLst/>
                          <a:latin typeface="Times New Roman" panose="02020603050405020304" pitchFamily="18" charset="0"/>
                          <a:ea typeface="Calibri" panose="020F0502020204030204" pitchFamily="34" charset="0"/>
                          <a:cs typeface="Times New Roman" panose="02020603050405020304" pitchFamily="18" charset="0"/>
                        </a:rPr>
                        <a:t>Expected Resulted</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07000"/>
                        </a:lnSpc>
                        <a:spcAft>
                          <a:spcPts val="0"/>
                        </a:spcAft>
                      </a:pPr>
                      <a:r>
                        <a:rPr lang="en-IN" sz="1200">
                          <a:effectLst/>
                          <a:latin typeface="Times New Roman" panose="02020603050405020304" pitchFamily="18" charset="0"/>
                          <a:ea typeface="Calibri" panose="020F0502020204030204" pitchFamily="34" charset="0"/>
                          <a:cs typeface="Times New Roman" panose="02020603050405020304" pitchFamily="18" charset="0"/>
                        </a:rPr>
                        <a:t>Actual Result</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35768860"/>
                  </a:ext>
                </a:extLst>
              </a:tr>
              <a:tr h="370840">
                <a:tc>
                  <a:txBody>
                    <a:bodyPr/>
                    <a:lstStyle/>
                    <a:p>
                      <a:pPr algn="ctr">
                        <a:lnSpc>
                          <a:spcPct val="107000"/>
                        </a:lnSpc>
                        <a:spcAft>
                          <a:spcPts val="0"/>
                        </a:spcAft>
                      </a:pPr>
                      <a:r>
                        <a:rPr lang="en-IN" sz="1100">
                          <a:effectLst/>
                          <a:latin typeface="Times New Roman" panose="02020603050405020304" pitchFamily="18" charset="0"/>
                          <a:ea typeface="Calibri" panose="020F0502020204030204" pitchFamily="34" charset="0"/>
                          <a:cs typeface="Times New Roman" panose="02020603050405020304" pitchFamily="18" charset="0"/>
                        </a:rPr>
                        <a:t>1</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07000"/>
                        </a:lnSpc>
                        <a:spcAft>
                          <a:spcPts val="0"/>
                        </a:spcAft>
                      </a:pPr>
                      <a:r>
                        <a:rPr lang="en-IN" sz="1100">
                          <a:effectLst/>
                          <a:latin typeface="Times New Roman" panose="02020603050405020304" pitchFamily="18" charset="0"/>
                          <a:ea typeface="Calibri" panose="020F0502020204030204" pitchFamily="34" charset="0"/>
                          <a:cs typeface="Times New Roman" panose="02020603050405020304" pitchFamily="18" charset="0"/>
                        </a:rPr>
                        <a:t>Load Buttons dynamically in slider relevant to asset.</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07000"/>
                        </a:lnSpc>
                        <a:spcAft>
                          <a:spcPts val="0"/>
                        </a:spcAft>
                      </a:pPr>
                      <a:r>
                        <a:rPr lang="en-IN" sz="1100">
                          <a:effectLst/>
                          <a:latin typeface="Times New Roman" panose="02020603050405020304" pitchFamily="18" charset="0"/>
                          <a:ea typeface="Calibri" panose="020F0502020204030204" pitchFamily="34" charset="0"/>
                          <a:cs typeface="Times New Roman" panose="02020603050405020304" pitchFamily="18" charset="0"/>
                        </a:rPr>
                        <a:t>Buttons be loaded into slider dynamically w.r.t assets.</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07000"/>
                        </a:lnSpc>
                        <a:spcAft>
                          <a:spcPts val="0"/>
                        </a:spcAft>
                      </a:pPr>
                      <a:r>
                        <a:rPr lang="en-IN" sz="1100">
                          <a:effectLst/>
                          <a:latin typeface="Times New Roman" panose="02020603050405020304" pitchFamily="18" charset="0"/>
                          <a:ea typeface="Calibri" panose="020F0502020204030204" pitchFamily="34" charset="0"/>
                          <a:cs typeface="Times New Roman" panose="02020603050405020304" pitchFamily="18" charset="0"/>
                        </a:rPr>
                        <a:t>Buttons are  successfully loaded into slider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p>
                      <a:pPr algn="l">
                        <a:lnSpc>
                          <a:spcPct val="107000"/>
                        </a:lnSpc>
                        <a:spcAft>
                          <a:spcPts val="0"/>
                        </a:spcAft>
                      </a:pPr>
                      <a:r>
                        <a:rPr lang="en-IN" sz="1100">
                          <a:effectLst/>
                          <a:latin typeface="Times New Roman" panose="02020603050405020304" pitchFamily="18" charset="0"/>
                          <a:ea typeface="Calibri" panose="020F0502020204030204" pitchFamily="34" charset="0"/>
                          <a:cs typeface="Times New Roman" panose="02020603050405020304" pitchFamily="18" charset="0"/>
                        </a:rPr>
                        <a:t>dynamically w.r.t assets.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81612197"/>
                  </a:ext>
                </a:extLst>
              </a:tr>
              <a:tr h="370840">
                <a:tc>
                  <a:txBody>
                    <a:bodyPr/>
                    <a:lstStyle/>
                    <a:p>
                      <a:pPr algn="ctr">
                        <a:lnSpc>
                          <a:spcPct val="107000"/>
                        </a:lnSpc>
                        <a:spcAft>
                          <a:spcPts val="0"/>
                        </a:spcAft>
                      </a:pPr>
                      <a:r>
                        <a:rPr lang="en-IN" sz="1100">
                          <a:effectLst/>
                          <a:latin typeface="Times New Roman" panose="02020603050405020304" pitchFamily="18" charset="0"/>
                          <a:ea typeface="Calibri" panose="020F0502020204030204" pitchFamily="34" charset="0"/>
                          <a:cs typeface="Times New Roman" panose="02020603050405020304" pitchFamily="18" charset="0"/>
                        </a:rPr>
                        <a:t>2</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07000"/>
                        </a:lnSpc>
                        <a:spcAft>
                          <a:spcPts val="0"/>
                        </a:spcAft>
                      </a:pPr>
                      <a:r>
                        <a:rPr lang="en-IN" sz="1100">
                          <a:effectLst/>
                          <a:latin typeface="Times New Roman" panose="02020603050405020304" pitchFamily="18" charset="0"/>
                          <a:ea typeface="Calibri" panose="020F0502020204030204" pitchFamily="34" charset="0"/>
                          <a:cs typeface="Times New Roman" panose="02020603050405020304" pitchFamily="18" charset="0"/>
                        </a:rPr>
                        <a:t>Screenshot</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07000"/>
                        </a:lnSpc>
                        <a:spcAft>
                          <a:spcPts val="0"/>
                        </a:spcAft>
                      </a:pPr>
                      <a:r>
                        <a:rPr lang="en-IN" sz="1100">
                          <a:effectLst/>
                          <a:latin typeface="Times New Roman" panose="02020603050405020304" pitchFamily="18" charset="0"/>
                          <a:ea typeface="Calibri" panose="020F0502020204030204" pitchFamily="34" charset="0"/>
                          <a:cs typeface="Times New Roman" panose="02020603050405020304" pitchFamily="18" charset="0"/>
                        </a:rPr>
                        <a:t>App must be able to take screenshot of the scene.</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07000"/>
                        </a:lnSpc>
                        <a:spcAft>
                          <a:spcPts val="0"/>
                        </a:spcAft>
                      </a:pPr>
                      <a:r>
                        <a:rPr lang="en-IN" sz="1100">
                          <a:effectLst/>
                          <a:latin typeface="Times New Roman" panose="02020603050405020304" pitchFamily="18" charset="0"/>
                          <a:ea typeface="Calibri" panose="020F0502020204030204" pitchFamily="34" charset="0"/>
                          <a:cs typeface="Times New Roman" panose="02020603050405020304" pitchFamily="18" charset="0"/>
                        </a:rPr>
                        <a:t>ScreenShot is taken successfully.</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95712728"/>
                  </a:ext>
                </a:extLst>
              </a:tr>
              <a:tr h="370840">
                <a:tc>
                  <a:txBody>
                    <a:bodyPr/>
                    <a:lstStyle/>
                    <a:p>
                      <a:pPr algn="ctr">
                        <a:lnSpc>
                          <a:spcPct val="107000"/>
                        </a:lnSpc>
                        <a:spcAft>
                          <a:spcPts val="0"/>
                        </a:spcAft>
                      </a:pPr>
                      <a:r>
                        <a:rPr lang="en-IN" sz="1100">
                          <a:effectLst/>
                          <a:latin typeface="Times New Roman" panose="02020603050405020304" pitchFamily="18" charset="0"/>
                          <a:ea typeface="Calibri" panose="020F0502020204030204" pitchFamily="34" charset="0"/>
                          <a:cs typeface="Times New Roman" panose="02020603050405020304" pitchFamily="18" charset="0"/>
                        </a:rPr>
                        <a:t>3</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07000"/>
                        </a:lnSpc>
                        <a:spcAft>
                          <a:spcPts val="0"/>
                        </a:spcAft>
                      </a:pPr>
                      <a:r>
                        <a:rPr lang="en-IN" sz="1100">
                          <a:effectLst/>
                          <a:latin typeface="Times New Roman" panose="02020603050405020304" pitchFamily="18" charset="0"/>
                          <a:ea typeface="Calibri" panose="020F0502020204030204" pitchFamily="34" charset="0"/>
                          <a:cs typeface="Times New Roman" panose="02020603050405020304" pitchFamily="18" charset="0"/>
                        </a:rPr>
                        <a:t>Ground Plane toggling</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07000"/>
                        </a:lnSpc>
                        <a:spcAft>
                          <a:spcPts val="0"/>
                        </a:spcAft>
                      </a:pPr>
                      <a:r>
                        <a:rPr lang="en-IN" sz="1100">
                          <a:effectLst/>
                          <a:latin typeface="Times New Roman" panose="02020603050405020304" pitchFamily="18" charset="0"/>
                          <a:ea typeface="Calibri" panose="020F0502020204030204" pitchFamily="34" charset="0"/>
                          <a:cs typeface="Times New Roman" panose="02020603050405020304" pitchFamily="18" charset="0"/>
                        </a:rPr>
                        <a:t>App must show/hide detected ground plane on button clicks.</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07000"/>
                        </a:lnSpc>
                        <a:spcAft>
                          <a:spcPts val="0"/>
                        </a:spcAft>
                      </a:pPr>
                      <a:r>
                        <a:rPr lang="en-IN" sz="1100">
                          <a:effectLst/>
                          <a:latin typeface="Times New Roman" panose="02020603050405020304" pitchFamily="18" charset="0"/>
                          <a:ea typeface="Calibri" panose="020F0502020204030204" pitchFamily="34" charset="0"/>
                          <a:cs typeface="Times New Roman" panose="02020603050405020304" pitchFamily="18" charset="0"/>
                        </a:rPr>
                        <a:t>Ground plane toggling is done successfully.</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64567296"/>
                  </a:ext>
                </a:extLst>
              </a:tr>
              <a:tr h="370840">
                <a:tc>
                  <a:txBody>
                    <a:bodyPr/>
                    <a:lstStyle/>
                    <a:p>
                      <a:pPr algn="ctr">
                        <a:lnSpc>
                          <a:spcPct val="107000"/>
                        </a:lnSpc>
                        <a:spcAft>
                          <a:spcPts val="0"/>
                        </a:spcAft>
                      </a:pPr>
                      <a:r>
                        <a:rPr lang="en-IN" sz="1100">
                          <a:effectLst/>
                          <a:latin typeface="Times New Roman" panose="02020603050405020304" pitchFamily="18" charset="0"/>
                          <a:ea typeface="Calibri" panose="020F0502020204030204" pitchFamily="34" charset="0"/>
                          <a:cs typeface="Times New Roman" panose="02020603050405020304" pitchFamily="18" charset="0"/>
                        </a:rPr>
                        <a:t>4</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07000"/>
                        </a:lnSpc>
                        <a:spcAft>
                          <a:spcPts val="0"/>
                        </a:spcAft>
                      </a:pPr>
                      <a:r>
                        <a:rPr lang="en-IN" sz="1100">
                          <a:effectLst/>
                          <a:latin typeface="Times New Roman" panose="02020603050405020304" pitchFamily="18" charset="0"/>
                          <a:ea typeface="Calibri" panose="020F0502020204030204" pitchFamily="34" charset="0"/>
                          <a:cs typeface="Times New Roman" panose="02020603050405020304" pitchFamily="18" charset="0"/>
                        </a:rPr>
                        <a:t>Funiture information display</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07000"/>
                        </a:lnSpc>
                        <a:spcAft>
                          <a:spcPts val="0"/>
                        </a:spcAft>
                      </a:pPr>
                      <a:r>
                        <a:rPr lang="en-IN" sz="1100">
                          <a:effectLst/>
                          <a:latin typeface="Times New Roman" panose="02020603050405020304" pitchFamily="18" charset="0"/>
                          <a:ea typeface="Calibri" panose="020F0502020204030204" pitchFamily="34" charset="0"/>
                          <a:cs typeface="Times New Roman" panose="02020603050405020304" pitchFamily="18" charset="0"/>
                        </a:rPr>
                        <a:t>App must display a UI regarding the selected asset information , dynamically.</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07000"/>
                        </a:lnSpc>
                        <a:spcAft>
                          <a:spcPts val="0"/>
                        </a:spcAft>
                      </a:pPr>
                      <a:r>
                        <a:rPr lang="en-IN" sz="1100">
                          <a:effectLst/>
                          <a:latin typeface="Times New Roman" panose="02020603050405020304" pitchFamily="18" charset="0"/>
                          <a:ea typeface="Calibri" panose="020F0502020204030204" pitchFamily="34" charset="0"/>
                          <a:cs typeface="Times New Roman" panose="02020603050405020304" pitchFamily="18" charset="0"/>
                        </a:rPr>
                        <a:t>Asset information of selected asset is displayed on UI successfully.</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99044039"/>
                  </a:ext>
                </a:extLst>
              </a:tr>
              <a:tr h="370840">
                <a:tc>
                  <a:txBody>
                    <a:bodyPr/>
                    <a:lstStyle/>
                    <a:p>
                      <a:pPr algn="ctr">
                        <a:lnSpc>
                          <a:spcPct val="107000"/>
                        </a:lnSpc>
                        <a:spcAft>
                          <a:spcPts val="0"/>
                        </a:spcAft>
                      </a:pPr>
                      <a:r>
                        <a:rPr lang="en-IN" sz="1100">
                          <a:effectLst/>
                          <a:latin typeface="Times New Roman" panose="02020603050405020304" pitchFamily="18" charset="0"/>
                          <a:ea typeface="Calibri" panose="020F0502020204030204" pitchFamily="34" charset="0"/>
                          <a:cs typeface="Times New Roman" panose="02020603050405020304" pitchFamily="18" charset="0"/>
                        </a:rPr>
                        <a:t>5</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07000"/>
                        </a:lnSpc>
                        <a:spcAft>
                          <a:spcPts val="0"/>
                        </a:spcAft>
                      </a:pPr>
                      <a:r>
                        <a:rPr lang="en-IN" sz="1100">
                          <a:effectLst/>
                          <a:latin typeface="Times New Roman" panose="02020603050405020304" pitchFamily="18" charset="0"/>
                          <a:ea typeface="Calibri" panose="020F0502020204030204" pitchFamily="34" charset="0"/>
                          <a:cs typeface="Times New Roman" panose="02020603050405020304" pitchFamily="18" charset="0"/>
                        </a:rPr>
                        <a:t>Redirect to buying page</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07000"/>
                        </a:lnSpc>
                        <a:spcAft>
                          <a:spcPts val="0"/>
                        </a:spcAft>
                      </a:pPr>
                      <a:r>
                        <a:rPr lang="en-IN" sz="1100">
                          <a:effectLst/>
                          <a:latin typeface="Times New Roman" panose="02020603050405020304" pitchFamily="18" charset="0"/>
                          <a:ea typeface="Calibri" panose="020F0502020204030204" pitchFamily="34" charset="0"/>
                          <a:cs typeface="Times New Roman" panose="02020603050405020304" pitchFamily="18" charset="0"/>
                        </a:rPr>
                        <a:t>Redirect user to the seller’s page on button click, where furniture could be purchased</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07000"/>
                        </a:lnSpc>
                        <a:spcAft>
                          <a:spcPts val="0"/>
                        </a:spcAft>
                      </a:pPr>
                      <a:r>
                        <a:rPr lang="en-IN" sz="1100" dirty="0">
                          <a:effectLst/>
                          <a:latin typeface="Times New Roman" panose="02020603050405020304" pitchFamily="18" charset="0"/>
                          <a:ea typeface="Calibri" panose="020F0502020204030204" pitchFamily="34" charset="0"/>
                          <a:cs typeface="Times New Roman" panose="02020603050405020304" pitchFamily="18" charset="0"/>
                        </a:rPr>
                        <a:t>Redirecting is done successfully.</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28245569"/>
                  </a:ext>
                </a:extLst>
              </a:tr>
            </a:tbl>
          </a:graphicData>
        </a:graphic>
      </p:graphicFrame>
      <p:sp>
        <p:nvSpPr>
          <p:cNvPr id="5" name="TextBox 4">
            <a:extLst>
              <a:ext uri="{FF2B5EF4-FFF2-40B4-BE49-F238E27FC236}">
                <a16:creationId xmlns:a16="http://schemas.microsoft.com/office/drawing/2014/main" id="{3C085CEC-4D5C-4CD0-A915-483D4A0A971C}"/>
              </a:ext>
            </a:extLst>
          </p:cNvPr>
          <p:cNvSpPr txBox="1"/>
          <p:nvPr/>
        </p:nvSpPr>
        <p:spPr>
          <a:xfrm>
            <a:off x="3103819" y="4072330"/>
            <a:ext cx="2936360" cy="368755"/>
          </a:xfrm>
          <a:prstGeom prst="rect">
            <a:avLst/>
          </a:prstGeom>
          <a:noFill/>
        </p:spPr>
        <p:txBody>
          <a:bodyPr wrap="square" rtlCol="0">
            <a:spAutoFit/>
          </a:bodyPr>
          <a:lstStyle/>
          <a:p>
            <a:pPr>
              <a:lnSpc>
                <a:spcPct val="107000"/>
              </a:lnSpc>
              <a:spcAft>
                <a:spcPts val="800"/>
              </a:spcAft>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Test Case 4: UI functionality</a:t>
            </a:r>
          </a:p>
        </p:txBody>
      </p:sp>
    </p:spTree>
    <p:extLst>
      <p:ext uri="{BB962C8B-B14F-4D97-AF65-F5344CB8AC3E}">
        <p14:creationId xmlns:p14="http://schemas.microsoft.com/office/powerpoint/2010/main" val="76221347"/>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 name="CustomShape 1"/>
          <p:cNvSpPr/>
          <p:nvPr/>
        </p:nvSpPr>
        <p:spPr>
          <a:xfrm>
            <a:off x="512640" y="1893240"/>
            <a:ext cx="8118000" cy="152208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b"/>
          <a:lstStyle/>
          <a:p>
            <a:pPr>
              <a:lnSpc>
                <a:spcPct val="100000"/>
              </a:lnSpc>
            </a:pPr>
            <a:r>
              <a:rPr lang="en-IN" sz="4200" b="1" strike="noStrike" spc="-1">
                <a:solidFill>
                  <a:srgbClr val="FFFBF0"/>
                </a:solidFill>
                <a:latin typeface="Old Standard TT"/>
                <a:ea typeface="Old Standard TT"/>
              </a:rPr>
              <a:t>5. Result</a:t>
            </a:r>
            <a:endParaRPr lang="en-IN" sz="4200" b="0" strike="noStrike" spc="-1">
              <a:latin typeface="Arial"/>
            </a:endParaRPr>
          </a:p>
        </p:txBody>
      </p:sp>
      <p:sp>
        <p:nvSpPr>
          <p:cNvPr id="115" name="CustomShape 2"/>
          <p:cNvSpPr/>
          <p:nvPr/>
        </p:nvSpPr>
        <p:spPr>
          <a:xfrm>
            <a:off x="512640" y="3840480"/>
            <a:ext cx="8118000" cy="786960"/>
          </a:xfrm>
          <a:prstGeom prst="rect">
            <a:avLst/>
          </a:prstGeom>
          <a:noFill/>
          <a:ln>
            <a:noFill/>
          </a:ln>
        </p:spPr>
        <p:style>
          <a:lnRef idx="0">
            <a:scrgbClr r="0" g="0" b="0"/>
          </a:lnRef>
          <a:fillRef idx="0">
            <a:scrgbClr r="0" g="0" b="0"/>
          </a:fillRef>
          <a:effectRef idx="0">
            <a:scrgbClr r="0" g="0" b="0"/>
          </a:effectRef>
          <a:fontRef idx="minor"/>
        </p:style>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456EA0D-1131-418A-8EB7-E54422E96E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4660" y="304800"/>
            <a:ext cx="1763369" cy="3820633"/>
          </a:xfrm>
          <a:prstGeom prst="rect">
            <a:avLst/>
          </a:prstGeom>
        </p:spPr>
      </p:pic>
      <p:pic>
        <p:nvPicPr>
          <p:cNvPr id="7" name="Picture 6">
            <a:extLst>
              <a:ext uri="{FF2B5EF4-FFF2-40B4-BE49-F238E27FC236}">
                <a16:creationId xmlns:a16="http://schemas.microsoft.com/office/drawing/2014/main" id="{F7EDA9D0-175A-4552-8705-1EE9C5634B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90469" y="303912"/>
            <a:ext cx="1758871" cy="3810887"/>
          </a:xfrm>
          <a:prstGeom prst="rect">
            <a:avLst/>
          </a:prstGeom>
        </p:spPr>
      </p:pic>
      <p:pic>
        <p:nvPicPr>
          <p:cNvPr id="9" name="Picture 8">
            <a:extLst>
              <a:ext uri="{FF2B5EF4-FFF2-40B4-BE49-F238E27FC236}">
                <a16:creationId xmlns:a16="http://schemas.microsoft.com/office/drawing/2014/main" id="{719C7871-71EE-40D8-B107-6FABC66EDAD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90315" y="299040"/>
            <a:ext cx="1763369" cy="3820633"/>
          </a:xfrm>
          <a:prstGeom prst="rect">
            <a:avLst/>
          </a:prstGeom>
        </p:spPr>
      </p:pic>
      <p:sp>
        <p:nvSpPr>
          <p:cNvPr id="12" name="TextBox 11">
            <a:extLst>
              <a:ext uri="{FF2B5EF4-FFF2-40B4-BE49-F238E27FC236}">
                <a16:creationId xmlns:a16="http://schemas.microsoft.com/office/drawing/2014/main" id="{93F20DAE-E18D-4D6A-AD88-FEA2BA5C7543}"/>
              </a:ext>
            </a:extLst>
          </p:cNvPr>
          <p:cNvSpPr txBox="1"/>
          <p:nvPr/>
        </p:nvSpPr>
        <p:spPr>
          <a:xfrm>
            <a:off x="694660" y="4338084"/>
            <a:ext cx="1763369" cy="646331"/>
          </a:xfrm>
          <a:prstGeom prst="rect">
            <a:avLst/>
          </a:prstGeom>
          <a:noFill/>
        </p:spPr>
        <p:txBody>
          <a:bodyPr wrap="square" rtlCol="0">
            <a:spAutoFit/>
          </a:bodyPr>
          <a:lstStyle/>
          <a:p>
            <a:pPr algn="ctr"/>
            <a:r>
              <a:rPr lang="en-IN" dirty="0">
                <a:latin typeface="Times New Roman" panose="02020603050405020304" pitchFamily="18" charset="0"/>
                <a:cs typeface="Times New Roman" panose="02020603050405020304" pitchFamily="18" charset="0"/>
              </a:rPr>
              <a:t>Welcome User Interface</a:t>
            </a:r>
          </a:p>
        </p:txBody>
      </p:sp>
      <p:sp>
        <p:nvSpPr>
          <p:cNvPr id="13" name="TextBox 12">
            <a:extLst>
              <a:ext uri="{FF2B5EF4-FFF2-40B4-BE49-F238E27FC236}">
                <a16:creationId xmlns:a16="http://schemas.microsoft.com/office/drawing/2014/main" id="{D178958A-F8F4-4584-9907-C53D579F3538}"/>
              </a:ext>
            </a:extLst>
          </p:cNvPr>
          <p:cNvSpPr txBox="1"/>
          <p:nvPr/>
        </p:nvSpPr>
        <p:spPr>
          <a:xfrm>
            <a:off x="3690314" y="4338084"/>
            <a:ext cx="1763369" cy="646331"/>
          </a:xfrm>
          <a:prstGeom prst="rect">
            <a:avLst/>
          </a:prstGeom>
          <a:noFill/>
        </p:spPr>
        <p:txBody>
          <a:bodyPr wrap="square" rtlCol="0">
            <a:spAutoFit/>
          </a:bodyPr>
          <a:lstStyle/>
          <a:p>
            <a:pPr algn="ctr"/>
            <a:r>
              <a:rPr lang="en-IN" dirty="0">
                <a:latin typeface="Times New Roman" panose="02020603050405020304" pitchFamily="18" charset="0"/>
                <a:cs typeface="Times New Roman" panose="02020603050405020304" pitchFamily="18" charset="0"/>
              </a:rPr>
              <a:t>Ground Plane Detection</a:t>
            </a:r>
          </a:p>
        </p:txBody>
      </p:sp>
      <p:sp>
        <p:nvSpPr>
          <p:cNvPr id="14" name="TextBox 13">
            <a:extLst>
              <a:ext uri="{FF2B5EF4-FFF2-40B4-BE49-F238E27FC236}">
                <a16:creationId xmlns:a16="http://schemas.microsoft.com/office/drawing/2014/main" id="{6EC0BC4F-06ED-4328-9EBC-162623C76B5C}"/>
              </a:ext>
            </a:extLst>
          </p:cNvPr>
          <p:cNvSpPr txBox="1"/>
          <p:nvPr/>
        </p:nvSpPr>
        <p:spPr>
          <a:xfrm>
            <a:off x="6688219" y="4338083"/>
            <a:ext cx="1763369" cy="646331"/>
          </a:xfrm>
          <a:prstGeom prst="rect">
            <a:avLst/>
          </a:prstGeom>
          <a:noFill/>
        </p:spPr>
        <p:txBody>
          <a:bodyPr wrap="square" rtlCol="0">
            <a:spAutoFit/>
          </a:bodyPr>
          <a:lstStyle/>
          <a:p>
            <a:pPr algn="ctr"/>
            <a:r>
              <a:rPr lang="en-IN" dirty="0">
                <a:latin typeface="Times New Roman" panose="02020603050405020304" pitchFamily="18" charset="0"/>
                <a:cs typeface="Times New Roman" panose="02020603050405020304" pitchFamily="18" charset="0"/>
              </a:rPr>
              <a:t>Assets loaded into Slider</a:t>
            </a:r>
          </a:p>
        </p:txBody>
      </p:sp>
    </p:spTree>
    <p:extLst>
      <p:ext uri="{BB962C8B-B14F-4D97-AF65-F5344CB8AC3E}">
        <p14:creationId xmlns:p14="http://schemas.microsoft.com/office/powerpoint/2010/main" val="6801297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CustomShape 1"/>
          <p:cNvSpPr/>
          <p:nvPr/>
        </p:nvSpPr>
        <p:spPr>
          <a:xfrm>
            <a:off x="512640" y="1893240"/>
            <a:ext cx="8118000" cy="152208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b"/>
          <a:lstStyle/>
          <a:p>
            <a:pPr algn="ctr">
              <a:lnSpc>
                <a:spcPct val="100000"/>
              </a:lnSpc>
            </a:pPr>
            <a:r>
              <a:rPr lang="en-IN" sz="4000" b="1" strike="noStrike" spc="-1" dirty="0">
                <a:solidFill>
                  <a:srgbClr val="FFFBF0"/>
                </a:solidFill>
                <a:latin typeface="Times New Roman"/>
                <a:ea typeface="Times New Roman"/>
              </a:rPr>
              <a:t>1.Project Conception and Initiation</a:t>
            </a:r>
            <a:endParaRPr lang="en-IN" sz="4000" b="0" strike="noStrike" spc="-1" dirty="0">
              <a:latin typeface="Arial"/>
            </a:endParaRPr>
          </a:p>
        </p:txBody>
      </p:sp>
      <p:sp>
        <p:nvSpPr>
          <p:cNvPr id="83" name="CustomShape 2"/>
          <p:cNvSpPr/>
          <p:nvPr/>
        </p:nvSpPr>
        <p:spPr>
          <a:xfrm>
            <a:off x="512640" y="3840480"/>
            <a:ext cx="8118000" cy="786960"/>
          </a:xfrm>
          <a:prstGeom prst="rect">
            <a:avLst/>
          </a:prstGeom>
          <a:noFill/>
          <a:ln>
            <a:noFill/>
          </a:ln>
        </p:spPr>
        <p:style>
          <a:lnRef idx="0">
            <a:scrgbClr r="0" g="0" b="0"/>
          </a:lnRef>
          <a:fillRef idx="0">
            <a:scrgbClr r="0" g="0" b="0"/>
          </a:fillRef>
          <a:effectRef idx="0">
            <a:scrgbClr r="0" g="0" b="0"/>
          </a:effectRef>
          <a:fontRef idx="minor"/>
        </p:style>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5FA8C18-FC1C-4D27-85C6-42285585F7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2409" y="379228"/>
            <a:ext cx="1763369" cy="3820633"/>
          </a:xfrm>
          <a:prstGeom prst="rect">
            <a:avLst/>
          </a:prstGeom>
        </p:spPr>
      </p:pic>
      <p:pic>
        <p:nvPicPr>
          <p:cNvPr id="3" name="Picture 2">
            <a:extLst>
              <a:ext uri="{FF2B5EF4-FFF2-40B4-BE49-F238E27FC236}">
                <a16:creationId xmlns:a16="http://schemas.microsoft.com/office/drawing/2014/main" id="{156AD6E7-7228-4EAF-997A-87A6159522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88219" y="379228"/>
            <a:ext cx="1768889" cy="3832594"/>
          </a:xfrm>
          <a:prstGeom prst="rect">
            <a:avLst/>
          </a:prstGeom>
        </p:spPr>
      </p:pic>
      <p:pic>
        <p:nvPicPr>
          <p:cNvPr id="8" name="Picture 7">
            <a:extLst>
              <a:ext uri="{FF2B5EF4-FFF2-40B4-BE49-F238E27FC236}">
                <a16:creationId xmlns:a16="http://schemas.microsoft.com/office/drawing/2014/main" id="{70AFABE6-48F9-4CDF-ACD0-90BEF20B7F3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90314" y="391189"/>
            <a:ext cx="1763369" cy="3820634"/>
          </a:xfrm>
          <a:prstGeom prst="rect">
            <a:avLst/>
          </a:prstGeom>
        </p:spPr>
      </p:pic>
      <p:sp>
        <p:nvSpPr>
          <p:cNvPr id="10" name="TextBox 9">
            <a:extLst>
              <a:ext uri="{FF2B5EF4-FFF2-40B4-BE49-F238E27FC236}">
                <a16:creationId xmlns:a16="http://schemas.microsoft.com/office/drawing/2014/main" id="{F71F42CC-809B-45C1-A31B-CA1ED6673925}"/>
              </a:ext>
            </a:extLst>
          </p:cNvPr>
          <p:cNvSpPr txBox="1"/>
          <p:nvPr/>
        </p:nvSpPr>
        <p:spPr>
          <a:xfrm>
            <a:off x="692408" y="4338082"/>
            <a:ext cx="1763369" cy="646331"/>
          </a:xfrm>
          <a:prstGeom prst="rect">
            <a:avLst/>
          </a:prstGeom>
          <a:noFill/>
        </p:spPr>
        <p:txBody>
          <a:bodyPr wrap="square" rtlCol="0">
            <a:spAutoFit/>
          </a:bodyPr>
          <a:lstStyle/>
          <a:p>
            <a:pPr algn="ctr"/>
            <a:r>
              <a:rPr lang="en-IN" dirty="0">
                <a:latin typeface="Times New Roman" panose="02020603050405020304" pitchFamily="18" charset="0"/>
                <a:cs typeface="Times New Roman" panose="02020603050405020304" pitchFamily="18" charset="0"/>
              </a:rPr>
              <a:t>Single Object Placement</a:t>
            </a:r>
          </a:p>
        </p:txBody>
      </p:sp>
      <p:sp>
        <p:nvSpPr>
          <p:cNvPr id="11" name="TextBox 10">
            <a:extLst>
              <a:ext uri="{FF2B5EF4-FFF2-40B4-BE49-F238E27FC236}">
                <a16:creationId xmlns:a16="http://schemas.microsoft.com/office/drawing/2014/main" id="{7399AA63-C81E-4274-92F4-5C4983196EA5}"/>
              </a:ext>
            </a:extLst>
          </p:cNvPr>
          <p:cNvSpPr txBox="1"/>
          <p:nvPr/>
        </p:nvSpPr>
        <p:spPr>
          <a:xfrm>
            <a:off x="6505863" y="4338082"/>
            <a:ext cx="2133599" cy="646331"/>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Change Textures Of Selected Object</a:t>
            </a:r>
            <a:endParaRPr lang="en-IN" dirty="0">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1E27059C-0DC3-4405-82A6-E7FE95BE6820}"/>
              </a:ext>
            </a:extLst>
          </p:cNvPr>
          <p:cNvSpPr txBox="1"/>
          <p:nvPr/>
        </p:nvSpPr>
        <p:spPr>
          <a:xfrm>
            <a:off x="3690315" y="4338082"/>
            <a:ext cx="1763369" cy="646331"/>
          </a:xfrm>
          <a:prstGeom prst="rect">
            <a:avLst/>
          </a:prstGeom>
          <a:noFill/>
        </p:spPr>
        <p:txBody>
          <a:bodyPr wrap="square" rtlCol="0">
            <a:spAutoFit/>
          </a:bodyPr>
          <a:lstStyle/>
          <a:p>
            <a:pPr algn="ctr"/>
            <a:r>
              <a:rPr lang="en-IN" dirty="0">
                <a:latin typeface="Times New Roman" panose="02020603050405020304" pitchFamily="18" charset="0"/>
                <a:cs typeface="Times New Roman" panose="02020603050405020304" pitchFamily="18" charset="0"/>
              </a:rPr>
              <a:t>Multiple Object Placement</a:t>
            </a:r>
          </a:p>
        </p:txBody>
      </p:sp>
    </p:spTree>
    <p:extLst>
      <p:ext uri="{BB962C8B-B14F-4D97-AF65-F5344CB8AC3E}">
        <p14:creationId xmlns:p14="http://schemas.microsoft.com/office/powerpoint/2010/main" val="14680353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6129F50-2404-4DE0-A9E7-BECA831B2C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3154" y="391189"/>
            <a:ext cx="1763369" cy="3820634"/>
          </a:xfrm>
          <a:prstGeom prst="rect">
            <a:avLst/>
          </a:prstGeom>
        </p:spPr>
      </p:pic>
      <p:pic>
        <p:nvPicPr>
          <p:cNvPr id="7" name="Picture 6">
            <a:extLst>
              <a:ext uri="{FF2B5EF4-FFF2-40B4-BE49-F238E27FC236}">
                <a16:creationId xmlns:a16="http://schemas.microsoft.com/office/drawing/2014/main" id="{37E37CE9-62F6-4D0C-AEF7-7BE601CB24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07477" y="391189"/>
            <a:ext cx="1763369" cy="3820634"/>
          </a:xfrm>
          <a:prstGeom prst="rect">
            <a:avLst/>
          </a:prstGeom>
        </p:spPr>
      </p:pic>
      <p:sp>
        <p:nvSpPr>
          <p:cNvPr id="9" name="TextBox 8">
            <a:extLst>
              <a:ext uri="{FF2B5EF4-FFF2-40B4-BE49-F238E27FC236}">
                <a16:creationId xmlns:a16="http://schemas.microsoft.com/office/drawing/2014/main" id="{281048CC-DB2E-40AE-9B6C-7BE4E7890F0A}"/>
              </a:ext>
            </a:extLst>
          </p:cNvPr>
          <p:cNvSpPr txBox="1"/>
          <p:nvPr/>
        </p:nvSpPr>
        <p:spPr>
          <a:xfrm>
            <a:off x="1438325" y="4345166"/>
            <a:ext cx="1833025" cy="646331"/>
          </a:xfrm>
          <a:prstGeom prst="rect">
            <a:avLst/>
          </a:prstGeom>
          <a:noFill/>
        </p:spPr>
        <p:txBody>
          <a:bodyPr wrap="square" rtlCol="0">
            <a:spAutoFit/>
          </a:bodyPr>
          <a:lstStyle/>
          <a:p>
            <a:pPr algn="ctr"/>
            <a:r>
              <a:rPr lang="en-IN" dirty="0">
                <a:latin typeface="Times New Roman" panose="02020603050405020304" pitchFamily="18" charset="0"/>
                <a:cs typeface="Times New Roman" panose="02020603050405020304" pitchFamily="18" charset="0"/>
              </a:rPr>
              <a:t>Disable Ground Plane Detection</a:t>
            </a:r>
          </a:p>
        </p:txBody>
      </p:sp>
      <p:sp>
        <p:nvSpPr>
          <p:cNvPr id="10" name="TextBox 9">
            <a:extLst>
              <a:ext uri="{FF2B5EF4-FFF2-40B4-BE49-F238E27FC236}">
                <a16:creationId xmlns:a16="http://schemas.microsoft.com/office/drawing/2014/main" id="{A826BBDD-45B6-4A4F-B1D4-C656D45BD98F}"/>
              </a:ext>
            </a:extLst>
          </p:cNvPr>
          <p:cNvSpPr txBox="1"/>
          <p:nvPr/>
        </p:nvSpPr>
        <p:spPr>
          <a:xfrm>
            <a:off x="5907477" y="4338081"/>
            <a:ext cx="1763369" cy="646331"/>
          </a:xfrm>
          <a:prstGeom prst="rect">
            <a:avLst/>
          </a:prstGeom>
          <a:noFill/>
        </p:spPr>
        <p:txBody>
          <a:bodyPr wrap="square" rtlCol="0">
            <a:spAutoFit/>
          </a:bodyPr>
          <a:lstStyle/>
          <a:p>
            <a:pPr algn="ctr"/>
            <a:r>
              <a:rPr lang="en-IN" dirty="0">
                <a:latin typeface="Times New Roman" panose="02020603050405020304" pitchFamily="18" charset="0"/>
                <a:cs typeface="Times New Roman" panose="02020603050405020304" pitchFamily="18" charset="0"/>
              </a:rPr>
              <a:t>Furniture Shadow</a:t>
            </a:r>
          </a:p>
        </p:txBody>
      </p:sp>
    </p:spTree>
    <p:extLst>
      <p:ext uri="{BB962C8B-B14F-4D97-AF65-F5344CB8AC3E}">
        <p14:creationId xmlns:p14="http://schemas.microsoft.com/office/powerpoint/2010/main" val="225076854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32F222B-D22A-416D-A639-C900DD7BF6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07476" y="391189"/>
            <a:ext cx="1763370" cy="3820634"/>
          </a:xfrm>
          <a:prstGeom prst="rect">
            <a:avLst/>
          </a:prstGeom>
        </p:spPr>
      </p:pic>
      <p:pic>
        <p:nvPicPr>
          <p:cNvPr id="6" name="Picture 5">
            <a:extLst>
              <a:ext uri="{FF2B5EF4-FFF2-40B4-BE49-F238E27FC236}">
                <a16:creationId xmlns:a16="http://schemas.microsoft.com/office/drawing/2014/main" id="{202081CA-70EE-428D-9FF7-1E8FC16A07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3154" y="389861"/>
            <a:ext cx="1763370" cy="3820635"/>
          </a:xfrm>
          <a:prstGeom prst="rect">
            <a:avLst/>
          </a:prstGeom>
        </p:spPr>
      </p:pic>
      <p:sp>
        <p:nvSpPr>
          <p:cNvPr id="8" name="TextBox 7">
            <a:extLst>
              <a:ext uri="{FF2B5EF4-FFF2-40B4-BE49-F238E27FC236}">
                <a16:creationId xmlns:a16="http://schemas.microsoft.com/office/drawing/2014/main" id="{31F596B5-6614-4D08-B371-367478386204}"/>
              </a:ext>
            </a:extLst>
          </p:cNvPr>
          <p:cNvSpPr txBox="1"/>
          <p:nvPr/>
        </p:nvSpPr>
        <p:spPr>
          <a:xfrm>
            <a:off x="1473154" y="4345166"/>
            <a:ext cx="1763370" cy="646331"/>
          </a:xfrm>
          <a:prstGeom prst="rect">
            <a:avLst/>
          </a:prstGeom>
          <a:noFill/>
        </p:spPr>
        <p:txBody>
          <a:bodyPr wrap="square" rtlCol="0">
            <a:spAutoFit/>
          </a:bodyPr>
          <a:lstStyle/>
          <a:p>
            <a:pPr algn="ctr"/>
            <a:r>
              <a:rPr lang="en-IN" dirty="0">
                <a:latin typeface="Times New Roman" panose="02020603050405020304" pitchFamily="18" charset="0"/>
                <a:cs typeface="Times New Roman" panose="02020603050405020304" pitchFamily="18" charset="0"/>
              </a:rPr>
              <a:t>Furniture Information</a:t>
            </a:r>
          </a:p>
        </p:txBody>
      </p:sp>
      <p:sp>
        <p:nvSpPr>
          <p:cNvPr id="9" name="TextBox 8">
            <a:extLst>
              <a:ext uri="{FF2B5EF4-FFF2-40B4-BE49-F238E27FC236}">
                <a16:creationId xmlns:a16="http://schemas.microsoft.com/office/drawing/2014/main" id="{A57EFE58-B4E2-41C1-8839-0F74FC680CD7}"/>
              </a:ext>
            </a:extLst>
          </p:cNvPr>
          <p:cNvSpPr txBox="1"/>
          <p:nvPr/>
        </p:nvSpPr>
        <p:spPr>
          <a:xfrm>
            <a:off x="5721032" y="4345166"/>
            <a:ext cx="2136258" cy="646331"/>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Redirect to Website for Buying</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6884727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 name="CustomShape 1"/>
          <p:cNvSpPr/>
          <p:nvPr/>
        </p:nvSpPr>
        <p:spPr>
          <a:xfrm>
            <a:off x="512640" y="1893240"/>
            <a:ext cx="8118000" cy="152208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b"/>
          <a:lstStyle/>
          <a:p>
            <a:pPr>
              <a:lnSpc>
                <a:spcPct val="100000"/>
              </a:lnSpc>
            </a:pPr>
            <a:r>
              <a:rPr lang="en-IN" sz="4200" b="1" strike="noStrike" spc="-1">
                <a:solidFill>
                  <a:srgbClr val="FFFBF0"/>
                </a:solidFill>
                <a:latin typeface="Old Standard TT"/>
                <a:ea typeface="Old Standard TT"/>
              </a:rPr>
              <a:t>6. Conclusion and Future Scope</a:t>
            </a:r>
            <a:endParaRPr lang="en-IN" sz="4200" b="0" strike="noStrike" spc="-1">
              <a:latin typeface="Arial"/>
            </a:endParaRPr>
          </a:p>
        </p:txBody>
      </p:sp>
      <p:sp>
        <p:nvSpPr>
          <p:cNvPr id="117" name="CustomShape 2"/>
          <p:cNvSpPr/>
          <p:nvPr/>
        </p:nvSpPr>
        <p:spPr>
          <a:xfrm>
            <a:off x="512640" y="3840480"/>
            <a:ext cx="8118000" cy="786960"/>
          </a:xfrm>
          <a:prstGeom prst="rect">
            <a:avLst/>
          </a:prstGeom>
          <a:noFill/>
          <a:ln>
            <a:noFill/>
          </a:ln>
        </p:spPr>
        <p:style>
          <a:lnRef idx="0">
            <a:scrgbClr r="0" g="0" b="0"/>
          </a:lnRef>
          <a:fillRef idx="0">
            <a:scrgbClr r="0" g="0" b="0"/>
          </a:fillRef>
          <a:effectRef idx="0">
            <a:scrgbClr r="0" g="0" b="0"/>
          </a:effectRef>
          <a:fontRef idx="minor"/>
        </p:style>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CustomShape 2"/>
          <p:cNvSpPr/>
          <p:nvPr/>
        </p:nvSpPr>
        <p:spPr>
          <a:xfrm>
            <a:off x="311760" y="474921"/>
            <a:ext cx="8519760" cy="4093119"/>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lstStyle/>
          <a:p>
            <a:pPr marL="457200" indent="-342360">
              <a:lnSpc>
                <a:spcPct val="115000"/>
              </a:lnSpc>
              <a:buClr>
                <a:srgbClr val="000000"/>
              </a:buClr>
              <a:buFont typeface="Old Standard TT"/>
              <a:buChar char="●"/>
            </a:pPr>
            <a:r>
              <a:rPr lang="en-US" b="0" strike="noStrike" spc="-1" dirty="0">
                <a:latin typeface="Times New Roman" panose="02020603050405020304" pitchFamily="18" charset="0"/>
                <a:cs typeface="Times New Roman" panose="02020603050405020304" pitchFamily="18" charset="0"/>
              </a:rPr>
              <a:t>In this AR environment, the user is able to adjust the properties of virtual furniture and create its own arrangements in the real world.</a:t>
            </a:r>
          </a:p>
          <a:p>
            <a:pPr marL="457200" indent="-342360">
              <a:lnSpc>
                <a:spcPct val="115000"/>
              </a:lnSpc>
              <a:buClr>
                <a:srgbClr val="000000"/>
              </a:buClr>
              <a:buFont typeface="Old Standard TT"/>
              <a:buChar char="●"/>
            </a:pPr>
            <a:r>
              <a:rPr lang="en-US" b="0" strike="noStrike" spc="-1" dirty="0">
                <a:latin typeface="Times New Roman" panose="02020603050405020304" pitchFamily="18" charset="0"/>
                <a:cs typeface="Times New Roman" panose="02020603050405020304" pitchFamily="18" charset="0"/>
              </a:rPr>
              <a:t>Through the mobile camera the user can detect the plan surface and select the furniture through the application and place it on the screen.</a:t>
            </a:r>
          </a:p>
          <a:p>
            <a:pPr marL="457200" indent="-342360">
              <a:lnSpc>
                <a:spcPct val="115000"/>
              </a:lnSpc>
              <a:buClr>
                <a:srgbClr val="000000"/>
              </a:buClr>
              <a:buFont typeface="Old Standard TT"/>
              <a:buChar char="●"/>
            </a:pPr>
            <a:r>
              <a:rPr lang="en-US" b="0" strike="noStrike" spc="-1" dirty="0">
                <a:latin typeface="Times New Roman" panose="02020603050405020304" pitchFamily="18" charset="0"/>
                <a:cs typeface="Times New Roman" panose="02020603050405020304" pitchFamily="18" charset="0"/>
              </a:rPr>
              <a:t>As a design solution, this application can help cut the prototyping costs and help simulate a better experience for the customer.</a:t>
            </a:r>
          </a:p>
          <a:p>
            <a:pPr marL="457200" indent="-342360">
              <a:lnSpc>
                <a:spcPct val="115000"/>
              </a:lnSpc>
              <a:buClr>
                <a:srgbClr val="000000"/>
              </a:buClr>
              <a:buFont typeface="Old Standard TT"/>
              <a:buChar char="●"/>
            </a:pPr>
            <a:r>
              <a:rPr lang="en-US" b="0" strike="noStrike" spc="-1" dirty="0">
                <a:latin typeface="Times New Roman" panose="02020603050405020304" pitchFamily="18" charset="0"/>
                <a:cs typeface="Times New Roman" panose="02020603050405020304" pitchFamily="18" charset="0"/>
              </a:rPr>
              <a:t>It also enables the User to be the designer themselves and make their home as they want it to be.</a:t>
            </a:r>
          </a:p>
          <a:p>
            <a:pPr marL="457200" indent="-342360">
              <a:lnSpc>
                <a:spcPct val="115000"/>
              </a:lnSpc>
              <a:buClr>
                <a:srgbClr val="000000"/>
              </a:buClr>
              <a:buFont typeface="Old Standard TT"/>
              <a:buChar char="●"/>
            </a:pPr>
            <a:r>
              <a:rPr lang="en-US" b="0" strike="noStrike" spc="-1" dirty="0">
                <a:latin typeface="Times New Roman" panose="02020603050405020304" pitchFamily="18" charset="0"/>
                <a:cs typeface="Times New Roman" panose="02020603050405020304" pitchFamily="18" charset="0"/>
              </a:rPr>
              <a:t>This application will also prove beneficial to the companies for boosting sales online. </a:t>
            </a:r>
          </a:p>
          <a:p>
            <a:pPr marL="457200" indent="-342360">
              <a:lnSpc>
                <a:spcPct val="115000"/>
              </a:lnSpc>
              <a:buClr>
                <a:srgbClr val="000000"/>
              </a:buClr>
              <a:buFont typeface="Old Standard TT"/>
              <a:buChar char="●"/>
            </a:pPr>
            <a:r>
              <a:rPr lang="en-US" b="0" strike="noStrike" spc="-1" dirty="0">
                <a:latin typeface="Times New Roman" panose="02020603050405020304" pitchFamily="18" charset="0"/>
                <a:cs typeface="Times New Roman" panose="02020603050405020304" pitchFamily="18" charset="0"/>
              </a:rPr>
              <a:t>Adding More Feature like Measuring Distance  using AR will user ease to find the dimensions of furniture before order it</a:t>
            </a:r>
            <a:r>
              <a:rPr lang="en-US" spc="-1" dirty="0">
                <a:latin typeface="Times New Roman" panose="02020603050405020304" pitchFamily="18" charset="0"/>
                <a:cs typeface="Times New Roman" panose="02020603050405020304" pitchFamily="18" charset="0"/>
              </a:rPr>
              <a:t>.</a:t>
            </a:r>
            <a:endParaRPr lang="en-IN" b="0" strike="noStrike" spc="-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25416530"/>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CustomShape 1"/>
          <p:cNvSpPr/>
          <p:nvPr/>
        </p:nvSpPr>
        <p:spPr>
          <a:xfrm>
            <a:off x="311760" y="444960"/>
            <a:ext cx="8519760" cy="61236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lstStyle/>
          <a:p>
            <a:pPr>
              <a:lnSpc>
                <a:spcPct val="100000"/>
              </a:lnSpc>
            </a:pPr>
            <a:r>
              <a:rPr lang="en-IN" sz="3000" b="1" strike="noStrike" spc="-1" dirty="0">
                <a:solidFill>
                  <a:srgbClr val="000000"/>
                </a:solidFill>
                <a:latin typeface="Times New Roman"/>
                <a:ea typeface="Times New Roman"/>
              </a:rPr>
              <a:t> References</a:t>
            </a:r>
            <a:endParaRPr lang="en-IN" sz="3000" b="0" strike="noStrike" spc="-1" dirty="0">
              <a:latin typeface="Arial"/>
            </a:endParaRPr>
          </a:p>
        </p:txBody>
      </p:sp>
      <p:sp>
        <p:nvSpPr>
          <p:cNvPr id="119" name="CustomShape 2"/>
          <p:cNvSpPr/>
          <p:nvPr/>
        </p:nvSpPr>
        <p:spPr>
          <a:xfrm>
            <a:off x="311760" y="864781"/>
            <a:ext cx="8519760" cy="3703259"/>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lstStyle/>
          <a:p>
            <a:pPr marL="457200" indent="-342360">
              <a:lnSpc>
                <a:spcPct val="115000"/>
              </a:lnSpc>
              <a:buClr>
                <a:srgbClr val="000000"/>
              </a:buClr>
              <a:buFont typeface="Old Standard TT"/>
              <a:buChar char="●"/>
            </a:pPr>
            <a:r>
              <a:rPr lang="en-IN" b="0" i="0" dirty="0">
                <a:effectLst/>
                <a:latin typeface="Times New Roman" panose="02020603050405020304" pitchFamily="18" charset="0"/>
                <a:cs typeface="Times New Roman" panose="02020603050405020304" pitchFamily="18" charset="0"/>
              </a:rPr>
              <a:t>R. Aggarwal and A. Singhal, ”Augmented Reality and its effect on our life,” 2019 9thInternational Conference on Cloud Computing, Data Science Engineering (Confluence),2019</a:t>
            </a:r>
          </a:p>
          <a:p>
            <a:pPr marL="457200" indent="-342360">
              <a:lnSpc>
                <a:spcPct val="115000"/>
              </a:lnSpc>
              <a:buClr>
                <a:srgbClr val="000000"/>
              </a:buClr>
              <a:buFont typeface="Old Standard TT"/>
              <a:buChar char="●"/>
            </a:pPr>
            <a:r>
              <a:rPr lang="en-IN" b="0" i="0" dirty="0">
                <a:effectLst/>
                <a:latin typeface="Times New Roman" panose="02020603050405020304" pitchFamily="18" charset="0"/>
                <a:cs typeface="Times New Roman" panose="02020603050405020304" pitchFamily="18" charset="0"/>
              </a:rPr>
              <a:t>P. </a:t>
            </a:r>
            <a:r>
              <a:rPr lang="en-IN" b="0" i="0" dirty="0" err="1">
                <a:effectLst/>
                <a:latin typeface="Times New Roman" panose="02020603050405020304" pitchFamily="18" charset="0"/>
                <a:cs typeface="Times New Roman" panose="02020603050405020304" pitchFamily="18" charset="0"/>
              </a:rPr>
              <a:t>Reuksupasompon</a:t>
            </a:r>
            <a:r>
              <a:rPr lang="en-IN" b="0" i="0" dirty="0">
                <a:effectLst/>
                <a:latin typeface="Times New Roman" panose="02020603050405020304" pitchFamily="18" charset="0"/>
                <a:cs typeface="Times New Roman" panose="02020603050405020304" pitchFamily="18" charset="0"/>
              </a:rPr>
              <a:t>, M. </a:t>
            </a:r>
            <a:r>
              <a:rPr lang="en-IN" b="0" i="0" dirty="0" err="1">
                <a:effectLst/>
                <a:latin typeface="Times New Roman" panose="02020603050405020304" pitchFamily="18" charset="0"/>
                <a:cs typeface="Times New Roman" panose="02020603050405020304" pitchFamily="18" charset="0"/>
              </a:rPr>
              <a:t>Aruncharathorn</a:t>
            </a:r>
            <a:r>
              <a:rPr lang="en-IN" b="0" i="0" dirty="0">
                <a:effectLst/>
                <a:latin typeface="Times New Roman" panose="02020603050405020304" pitchFamily="18" charset="0"/>
                <a:cs typeface="Times New Roman" panose="02020603050405020304" pitchFamily="18" charset="0"/>
              </a:rPr>
              <a:t> and S. </a:t>
            </a:r>
            <a:r>
              <a:rPr lang="en-IN" b="0" i="0" dirty="0" err="1">
                <a:effectLst/>
                <a:latin typeface="Times New Roman" panose="02020603050405020304" pitchFamily="18" charset="0"/>
                <a:cs typeface="Times New Roman" panose="02020603050405020304" pitchFamily="18" charset="0"/>
              </a:rPr>
              <a:t>Vittayakorn</a:t>
            </a:r>
            <a:r>
              <a:rPr lang="en-IN" b="0" i="0" dirty="0">
                <a:effectLst/>
                <a:latin typeface="Times New Roman" panose="02020603050405020304" pitchFamily="18" charset="0"/>
                <a:cs typeface="Times New Roman" panose="02020603050405020304" pitchFamily="18" charset="0"/>
              </a:rPr>
              <a:t>, ”AR Development For Room Design,” 2018 15th International Joint Conference on Computer Science and Soft-ware Engineering (JCSSE), 2018</a:t>
            </a:r>
          </a:p>
          <a:p>
            <a:pPr marL="457200" indent="-342360">
              <a:lnSpc>
                <a:spcPct val="115000"/>
              </a:lnSpc>
              <a:buClr>
                <a:srgbClr val="000000"/>
              </a:buClr>
              <a:buFont typeface="Old Standard TT"/>
              <a:buChar char="●"/>
            </a:pPr>
            <a:r>
              <a:rPr lang="en-IN" b="0" i="0" dirty="0" err="1">
                <a:effectLst/>
                <a:latin typeface="Times New Roman" panose="02020603050405020304" pitchFamily="18" charset="0"/>
                <a:cs typeface="Times New Roman" panose="02020603050405020304" pitchFamily="18" charset="0"/>
              </a:rPr>
              <a:t>Dhotre</a:t>
            </a:r>
            <a:r>
              <a:rPr lang="en-IN" b="0" i="0" dirty="0">
                <a:effectLst/>
                <a:latin typeface="Times New Roman" panose="02020603050405020304" pitchFamily="18" charset="0"/>
                <a:cs typeface="Times New Roman" panose="02020603050405020304" pitchFamily="18" charset="0"/>
              </a:rPr>
              <a:t>, Dipti </a:t>
            </a:r>
            <a:r>
              <a:rPr lang="en-IN" b="0" i="0" dirty="0" err="1">
                <a:effectLst/>
                <a:latin typeface="Times New Roman" panose="02020603050405020304" pitchFamily="18" charset="0"/>
                <a:cs typeface="Times New Roman" panose="02020603050405020304" pitchFamily="18" charset="0"/>
              </a:rPr>
              <a:t>Rajan</a:t>
            </a:r>
            <a:r>
              <a:rPr lang="en-IN" b="0" i="0" dirty="0">
                <a:effectLst/>
                <a:latin typeface="Times New Roman" panose="02020603050405020304" pitchFamily="18" charset="0"/>
                <a:cs typeface="Times New Roman" panose="02020603050405020304" pitchFamily="18" charset="0"/>
              </a:rPr>
              <a:t>. “Research on Object Based Augmented Reality Using Unity3d in Education System.” (2016).</a:t>
            </a:r>
          </a:p>
          <a:p>
            <a:pPr marL="457200" indent="-342360">
              <a:lnSpc>
                <a:spcPct val="115000"/>
              </a:lnSpc>
              <a:buClr>
                <a:srgbClr val="000000"/>
              </a:buClr>
              <a:buFont typeface="Old Standard TT"/>
              <a:buChar char="●"/>
            </a:pPr>
            <a:r>
              <a:rPr lang="en-IN" b="0" i="0" dirty="0">
                <a:effectLst/>
                <a:latin typeface="Times New Roman" panose="02020603050405020304" pitchFamily="18" charset="0"/>
                <a:cs typeface="Times New Roman" panose="02020603050405020304" pitchFamily="18" charset="0"/>
              </a:rPr>
              <a:t>Carvalho, Elizabeth Ma ̧c ̃</a:t>
            </a:r>
            <a:r>
              <a:rPr lang="en-IN" b="0" i="0" dirty="0" err="1">
                <a:effectLst/>
                <a:latin typeface="Times New Roman" panose="02020603050405020304" pitchFamily="18" charset="0"/>
                <a:cs typeface="Times New Roman" panose="02020603050405020304" pitchFamily="18" charset="0"/>
              </a:rPr>
              <a:t>aes</a:t>
            </a:r>
            <a:r>
              <a:rPr lang="en-IN" b="0" i="0" dirty="0">
                <a:effectLst/>
                <a:latin typeface="Times New Roman" panose="02020603050405020304" pitchFamily="18" charset="0"/>
                <a:cs typeface="Times New Roman" panose="02020603050405020304" pitchFamily="18" charset="0"/>
              </a:rPr>
              <a:t>, Gustavo </a:t>
            </a:r>
            <a:r>
              <a:rPr lang="en-IN" b="0" i="0" dirty="0" err="1">
                <a:effectLst/>
                <a:latin typeface="Times New Roman" panose="02020603050405020304" pitchFamily="18" charset="0"/>
                <a:cs typeface="Times New Roman" panose="02020603050405020304" pitchFamily="18" charset="0"/>
              </a:rPr>
              <a:t>Varaj</a:t>
            </a:r>
            <a:r>
              <a:rPr lang="en-IN" b="0" i="0" dirty="0">
                <a:effectLst/>
                <a:latin typeface="Times New Roman" panose="02020603050405020304" pitchFamily="18" charset="0"/>
                <a:cs typeface="Times New Roman" panose="02020603050405020304" pitchFamily="18" charset="0"/>
              </a:rPr>
              <a:t> ̃</a:t>
            </a:r>
            <a:r>
              <a:rPr lang="en-IN" b="0" i="0" dirty="0" err="1">
                <a:effectLst/>
                <a:latin typeface="Times New Roman" panose="02020603050405020304" pitchFamily="18" charset="0"/>
                <a:cs typeface="Times New Roman" panose="02020603050405020304" pitchFamily="18" charset="0"/>
              </a:rPr>
              <a:t>ao</a:t>
            </a:r>
            <a:r>
              <a:rPr lang="en-IN" b="0" i="0" dirty="0">
                <a:effectLst/>
                <a:latin typeface="Times New Roman" panose="02020603050405020304" pitchFamily="18" charset="0"/>
                <a:cs typeface="Times New Roman" panose="02020603050405020304" pitchFamily="18" charset="0"/>
              </a:rPr>
              <a:t>, Isabel Sousa, Nuno Brito, Paulo.(2011). Use of Augmented Reality in the furniture industry.</a:t>
            </a:r>
          </a:p>
          <a:p>
            <a:pPr marL="457200" indent="-342360">
              <a:lnSpc>
                <a:spcPct val="115000"/>
              </a:lnSpc>
              <a:buClr>
                <a:srgbClr val="000000"/>
              </a:buClr>
              <a:buFont typeface="Old Standard TT"/>
              <a:buChar char="●"/>
            </a:pPr>
            <a:r>
              <a:rPr lang="en-IN" b="0" i="0" dirty="0">
                <a:effectLst/>
                <a:latin typeface="Times New Roman" panose="02020603050405020304" pitchFamily="18" charset="0"/>
                <a:cs typeface="Times New Roman" panose="02020603050405020304" pitchFamily="18" charset="0"/>
              </a:rPr>
              <a:t>Unity 3D Documentation. URL: </a:t>
            </a:r>
            <a:r>
              <a:rPr lang="en-IN" b="0" i="0" dirty="0">
                <a:effectLst/>
                <a:latin typeface="Times New Roman" panose="02020603050405020304" pitchFamily="18" charset="0"/>
                <a:cs typeface="Times New Roman" panose="02020603050405020304" pitchFamily="18" charset="0"/>
                <a:hlinkClick r:id="rId2"/>
              </a:rPr>
              <a:t>https://docs.unity3d.com/Manual/index.html</a:t>
            </a:r>
            <a:endParaRPr lang="en-IN" b="0" i="0" dirty="0">
              <a:effectLst/>
              <a:latin typeface="Times New Roman" panose="02020603050405020304" pitchFamily="18" charset="0"/>
              <a:cs typeface="Times New Roman" panose="02020603050405020304" pitchFamily="18" charset="0"/>
            </a:endParaRPr>
          </a:p>
          <a:p>
            <a:pPr marL="457200" indent="-342360">
              <a:lnSpc>
                <a:spcPct val="115000"/>
              </a:lnSpc>
              <a:buClr>
                <a:srgbClr val="000000"/>
              </a:buClr>
              <a:buFont typeface="Old Standard TT"/>
              <a:buChar char="●"/>
            </a:pPr>
            <a:r>
              <a:rPr lang="en-IN" b="0" i="0" dirty="0">
                <a:effectLst/>
                <a:latin typeface="Times New Roman" panose="02020603050405020304" pitchFamily="18" charset="0"/>
                <a:cs typeface="Times New Roman" panose="02020603050405020304" pitchFamily="18" charset="0"/>
              </a:rPr>
              <a:t>Unity 3D Forum. URL: </a:t>
            </a:r>
            <a:r>
              <a:rPr lang="en-IN" b="0" i="0" dirty="0">
                <a:effectLst/>
                <a:latin typeface="Times New Roman" panose="02020603050405020304" pitchFamily="18" charset="0"/>
                <a:cs typeface="Times New Roman" panose="02020603050405020304" pitchFamily="18" charset="0"/>
                <a:hlinkClick r:id="rId3"/>
              </a:rPr>
              <a:t>https://forum.unity.com/</a:t>
            </a:r>
            <a:endParaRPr lang="en-IN" b="0" i="0" dirty="0">
              <a:effectLst/>
              <a:latin typeface="Times New Roman" panose="02020603050405020304" pitchFamily="18" charset="0"/>
              <a:cs typeface="Times New Roman" panose="02020603050405020304" pitchFamily="18" charset="0"/>
            </a:endParaRPr>
          </a:p>
          <a:p>
            <a:pPr marL="457200" indent="-342360">
              <a:lnSpc>
                <a:spcPct val="115000"/>
              </a:lnSpc>
              <a:buClr>
                <a:srgbClr val="000000"/>
              </a:buClr>
              <a:buFont typeface="Old Standard TT"/>
              <a:buChar char="●"/>
            </a:pPr>
            <a:r>
              <a:rPr lang="en-IN" b="0" i="0" dirty="0">
                <a:effectLst/>
                <a:latin typeface="Times New Roman" panose="02020603050405020304" pitchFamily="18" charset="0"/>
                <a:cs typeface="Times New Roman" panose="02020603050405020304" pitchFamily="18" charset="0"/>
              </a:rPr>
              <a:t>Google </a:t>
            </a:r>
            <a:r>
              <a:rPr lang="en-IN" b="0" i="0" dirty="0" err="1">
                <a:effectLst/>
                <a:latin typeface="Times New Roman" panose="02020603050405020304" pitchFamily="18" charset="0"/>
                <a:cs typeface="Times New Roman" panose="02020603050405020304" pitchFamily="18" charset="0"/>
              </a:rPr>
              <a:t>ARCore</a:t>
            </a:r>
            <a:r>
              <a:rPr lang="en-IN" b="0" i="0" dirty="0">
                <a:effectLst/>
                <a:latin typeface="Times New Roman" panose="02020603050405020304" pitchFamily="18" charset="0"/>
                <a:cs typeface="Times New Roman" panose="02020603050405020304" pitchFamily="18" charset="0"/>
              </a:rPr>
              <a:t>. URL: https://developers.google.com/ar/</a:t>
            </a:r>
            <a:r>
              <a:rPr lang="en-IN" b="0" strike="noStrike" spc="-1" dirty="0">
                <a:solidFill>
                  <a:srgbClr val="000000"/>
                </a:solidFill>
                <a:latin typeface="Times New Roman" panose="02020603050405020304" pitchFamily="18" charset="0"/>
                <a:ea typeface="Old Standard TT"/>
                <a:cs typeface="Times New Roman" panose="02020603050405020304" pitchFamily="18" charset="0"/>
              </a:rPr>
              <a:t>           </a:t>
            </a:r>
            <a:r>
              <a:rPr lang="en-IN" sz="1800" b="0" strike="noStrike" spc="-1" dirty="0">
                <a:solidFill>
                  <a:srgbClr val="000000"/>
                </a:solidFill>
                <a:latin typeface="Old Standard TT"/>
                <a:ea typeface="Old Standard TT"/>
              </a:rPr>
              <a:t>      </a:t>
            </a:r>
            <a:endParaRPr lang="en-IN" sz="1800" b="0" strike="noStrike" spc="-1" dirty="0">
              <a:latin typeface="Arial"/>
            </a:endParaRPr>
          </a:p>
          <a:p>
            <a:pPr marL="114840">
              <a:lnSpc>
                <a:spcPct val="115000"/>
              </a:lnSpc>
              <a:buClr>
                <a:srgbClr val="000000"/>
              </a:buClr>
            </a:pPr>
            <a:r>
              <a:rPr lang="en-IN" sz="1800" b="0" strike="noStrike" spc="-1" dirty="0">
                <a:solidFill>
                  <a:srgbClr val="000000"/>
                </a:solidFill>
                <a:latin typeface="Old Standard TT"/>
                <a:ea typeface="Old Standard TT"/>
              </a:rPr>
              <a:t>               </a:t>
            </a:r>
            <a:endParaRPr lang="en-IN" sz="1800" b="0" strike="noStrike" spc="-1" dirty="0">
              <a:latin typeface="Arial"/>
            </a:endParaRPr>
          </a:p>
          <a:p>
            <a:pPr marL="114840">
              <a:lnSpc>
                <a:spcPct val="115000"/>
              </a:lnSpc>
              <a:buClr>
                <a:srgbClr val="000000"/>
              </a:buClr>
            </a:pPr>
            <a:r>
              <a:rPr lang="en-IN" sz="1800" b="0" strike="noStrike" spc="-1" dirty="0">
                <a:solidFill>
                  <a:srgbClr val="000000"/>
                </a:solidFill>
                <a:latin typeface="Old Standard TT"/>
                <a:ea typeface="Old Standard TT"/>
              </a:rPr>
              <a:t>                    </a:t>
            </a:r>
            <a:endParaRPr lang="en-IN" sz="1800" b="0" strike="noStrike" spc="-1" dirty="0">
              <a:latin typeface="Arial"/>
            </a:endParaRPr>
          </a:p>
          <a:p>
            <a:pPr marL="457200" indent="-227880">
              <a:lnSpc>
                <a:spcPct val="115000"/>
              </a:lnSpc>
            </a:pPr>
            <a:endParaRPr lang="en-IN" sz="1800" b="0" strike="noStrike" spc="-1" dirty="0">
              <a:latin typeface="Arial"/>
            </a:endParaRPr>
          </a:p>
        </p:txBody>
      </p:sp>
    </p:spTree>
    <p:extLst>
      <p:ext uri="{BB962C8B-B14F-4D97-AF65-F5344CB8AC3E}">
        <p14:creationId xmlns:p14="http://schemas.microsoft.com/office/powerpoint/2010/main" val="1354964243"/>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 name="CustomShape 1"/>
          <p:cNvSpPr/>
          <p:nvPr/>
        </p:nvSpPr>
        <p:spPr>
          <a:xfrm>
            <a:off x="512640" y="1893240"/>
            <a:ext cx="8118000" cy="152208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b"/>
          <a:lstStyle/>
          <a:p>
            <a:pPr algn="ctr">
              <a:lnSpc>
                <a:spcPct val="100000"/>
              </a:lnSpc>
            </a:pPr>
            <a:r>
              <a:rPr lang="en-IN" sz="4200" b="1" strike="noStrike" spc="-1">
                <a:solidFill>
                  <a:srgbClr val="FFFBF0"/>
                </a:solidFill>
                <a:latin typeface="Times New Roman"/>
                <a:ea typeface="Times New Roman"/>
              </a:rPr>
              <a:t>Thank You</a:t>
            </a:r>
            <a:endParaRPr lang="en-IN" sz="4200" b="0" strike="noStrike" spc="-1">
              <a:latin typeface="Arial"/>
            </a:endParaRPr>
          </a:p>
        </p:txBody>
      </p:sp>
      <p:sp>
        <p:nvSpPr>
          <p:cNvPr id="123" name="CustomShape 2"/>
          <p:cNvSpPr/>
          <p:nvPr/>
        </p:nvSpPr>
        <p:spPr>
          <a:xfrm>
            <a:off x="512640" y="3840480"/>
            <a:ext cx="8118000" cy="786960"/>
          </a:xfrm>
          <a:prstGeom prst="rect">
            <a:avLst/>
          </a:prstGeom>
          <a:noFill/>
          <a:ln>
            <a:noFill/>
          </a:ln>
        </p:spPr>
        <p:style>
          <a:lnRef idx="0">
            <a:scrgbClr r="0" g="0" b="0"/>
          </a:lnRef>
          <a:fillRef idx="0">
            <a:scrgbClr r="0" g="0" b="0"/>
          </a:fillRef>
          <a:effectRef idx="0">
            <a:scrgbClr r="0" g="0" b="0"/>
          </a:effectRef>
          <a:fontRef idx="minor"/>
        </p:style>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CustomShape 1"/>
          <p:cNvSpPr/>
          <p:nvPr/>
        </p:nvSpPr>
        <p:spPr>
          <a:xfrm>
            <a:off x="311760" y="444960"/>
            <a:ext cx="8519760" cy="61236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lstStyle/>
          <a:p>
            <a:pPr>
              <a:lnSpc>
                <a:spcPct val="100000"/>
              </a:lnSpc>
            </a:pPr>
            <a:endParaRPr lang="en-IN" sz="3000" b="0" strike="noStrike" spc="-1" dirty="0">
              <a:latin typeface="Arial"/>
            </a:endParaRPr>
          </a:p>
        </p:txBody>
      </p:sp>
      <p:sp>
        <p:nvSpPr>
          <p:cNvPr id="4" name="CustomShape 1">
            <a:extLst>
              <a:ext uri="{FF2B5EF4-FFF2-40B4-BE49-F238E27FC236}">
                <a16:creationId xmlns:a16="http://schemas.microsoft.com/office/drawing/2014/main" id="{28D84E95-D8C5-4F1E-AB1B-A3EC9F8CC9F2}"/>
              </a:ext>
            </a:extLst>
          </p:cNvPr>
          <p:cNvSpPr/>
          <p:nvPr/>
        </p:nvSpPr>
        <p:spPr>
          <a:xfrm>
            <a:off x="311760" y="444960"/>
            <a:ext cx="8519760" cy="61236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lstStyle/>
          <a:p>
            <a:pPr>
              <a:lnSpc>
                <a:spcPct val="100000"/>
              </a:lnSpc>
            </a:pPr>
            <a:r>
              <a:rPr lang="en-IN" sz="3000" b="1" strike="noStrike" spc="-1" dirty="0">
                <a:solidFill>
                  <a:srgbClr val="000000"/>
                </a:solidFill>
                <a:latin typeface="Times New Roman"/>
                <a:ea typeface="Times New Roman"/>
              </a:rPr>
              <a:t>1.1 Abstract</a:t>
            </a:r>
            <a:endParaRPr lang="en-IN" sz="3000" b="0" strike="noStrike" spc="-1" dirty="0">
              <a:latin typeface="Arial"/>
            </a:endParaRPr>
          </a:p>
        </p:txBody>
      </p:sp>
      <p:sp>
        <p:nvSpPr>
          <p:cNvPr id="5" name="CustomShape 2">
            <a:extLst>
              <a:ext uri="{FF2B5EF4-FFF2-40B4-BE49-F238E27FC236}">
                <a16:creationId xmlns:a16="http://schemas.microsoft.com/office/drawing/2014/main" id="{747633B8-2C2E-469C-8F8A-2833EDA00144}"/>
              </a:ext>
            </a:extLst>
          </p:cNvPr>
          <p:cNvSpPr/>
          <p:nvPr/>
        </p:nvSpPr>
        <p:spPr>
          <a:xfrm>
            <a:off x="311760" y="1171440"/>
            <a:ext cx="8519760" cy="339660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lstStyle/>
          <a:p>
            <a:pPr marL="457200" indent="-227880">
              <a:lnSpc>
                <a:spcPct val="115000"/>
              </a:lnSpc>
            </a:pPr>
            <a:endParaRPr lang="en-IN" sz="1800" b="0" strike="noStrike" spc="-1" dirty="0">
              <a:latin typeface="Arial"/>
            </a:endParaRPr>
          </a:p>
          <a:p>
            <a:pPr marL="457200" lvl="0" indent="-330200" algn="just" rtl="0">
              <a:spcBef>
                <a:spcPts val="0"/>
              </a:spcBef>
              <a:spcAft>
                <a:spcPts val="0"/>
              </a:spcAft>
              <a:buClr>
                <a:schemeClr val="dk1"/>
              </a:buClr>
              <a:buSzPts val="1600"/>
              <a:buChar char="●"/>
            </a:pPr>
            <a:r>
              <a:rPr lang="en-US" sz="1800" dirty="0">
                <a:solidFill>
                  <a:schemeClr val="dk1"/>
                </a:solidFill>
                <a:latin typeface="Times New Roman"/>
                <a:ea typeface="Times New Roman"/>
                <a:cs typeface="Times New Roman"/>
                <a:sym typeface="Times New Roman"/>
              </a:rPr>
              <a:t>Augmented Reality (AR) in Furniture act as an interactive application that is based on Augmented Reality. </a:t>
            </a:r>
          </a:p>
          <a:p>
            <a:pPr marL="457200" lvl="0" indent="-330200" algn="just" rtl="0">
              <a:spcBef>
                <a:spcPts val="0"/>
              </a:spcBef>
              <a:spcAft>
                <a:spcPts val="0"/>
              </a:spcAft>
              <a:buClr>
                <a:schemeClr val="dk1"/>
              </a:buClr>
              <a:buSzPts val="1600"/>
              <a:buChar char="●"/>
            </a:pPr>
            <a:r>
              <a:rPr lang="en-US" sz="1800" dirty="0">
                <a:solidFill>
                  <a:schemeClr val="dk1"/>
                </a:solidFill>
                <a:latin typeface="Times New Roman"/>
                <a:ea typeface="Times New Roman"/>
                <a:cs typeface="Times New Roman"/>
                <a:sym typeface="Times New Roman"/>
              </a:rPr>
              <a:t>It explains all phases of building the Augmented Reality started with analyzing images from the rear camera of a smartphone or tablet using ground plane detection technique for displaying products detail and displaying 3D model and calculation of position to display a 3d model over real world image.</a:t>
            </a:r>
          </a:p>
          <a:p>
            <a:pPr marL="457200" lvl="0" indent="-330200" algn="just" rtl="0">
              <a:spcBef>
                <a:spcPts val="0"/>
              </a:spcBef>
              <a:spcAft>
                <a:spcPts val="0"/>
              </a:spcAft>
              <a:buClr>
                <a:schemeClr val="dk1"/>
              </a:buClr>
              <a:buSzPts val="1600"/>
              <a:buChar char="●"/>
            </a:pPr>
            <a:r>
              <a:rPr lang="en-US" sz="1800" dirty="0">
                <a:solidFill>
                  <a:schemeClr val="dk1"/>
                </a:solidFill>
                <a:latin typeface="Times New Roman"/>
                <a:ea typeface="Times New Roman"/>
                <a:cs typeface="Times New Roman"/>
                <a:sym typeface="Times New Roman"/>
              </a:rPr>
              <a:t>This Augmented Reality application can be used by the user to solve the problem of satisfy as they cannot put them into their own place before buying as it will help customers visualize how furniture pieces will look and fit in their homes and can also provide details of the product to support customer.</a:t>
            </a: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CustomShape 1"/>
          <p:cNvSpPr/>
          <p:nvPr/>
        </p:nvSpPr>
        <p:spPr>
          <a:xfrm>
            <a:off x="311760" y="444960"/>
            <a:ext cx="8519760" cy="61236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lstStyle/>
          <a:p>
            <a:pPr>
              <a:lnSpc>
                <a:spcPct val="100000"/>
              </a:lnSpc>
            </a:pPr>
            <a:r>
              <a:rPr lang="en-IN" sz="3000" b="1" strike="noStrike" spc="-1" dirty="0">
                <a:solidFill>
                  <a:srgbClr val="000000"/>
                </a:solidFill>
                <a:latin typeface="Times New Roman"/>
                <a:ea typeface="Times New Roman"/>
              </a:rPr>
              <a:t>1.2 Objectives</a:t>
            </a:r>
            <a:endParaRPr lang="en-IN" sz="3000" b="0" strike="noStrike" spc="-1" dirty="0">
              <a:latin typeface="Arial"/>
            </a:endParaRPr>
          </a:p>
        </p:txBody>
      </p:sp>
      <p:sp>
        <p:nvSpPr>
          <p:cNvPr id="87" name="CustomShape 2"/>
          <p:cNvSpPr/>
          <p:nvPr/>
        </p:nvSpPr>
        <p:spPr>
          <a:xfrm>
            <a:off x="311760" y="1171440"/>
            <a:ext cx="8519760" cy="339660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lstStyle/>
          <a:p>
            <a:pPr marL="457200" lvl="0" indent="-330200" algn="just" rtl="0">
              <a:spcBef>
                <a:spcPts val="0"/>
              </a:spcBef>
              <a:spcAft>
                <a:spcPts val="0"/>
              </a:spcAft>
              <a:buSzPts val="1600"/>
              <a:buFont typeface="Times New Roman"/>
              <a:buChar char="●"/>
            </a:pPr>
            <a:r>
              <a:rPr lang="en-US" sz="1800" dirty="0">
                <a:latin typeface="Times New Roman"/>
                <a:ea typeface="Times New Roman"/>
                <a:cs typeface="Times New Roman"/>
                <a:sym typeface="Times New Roman"/>
              </a:rPr>
              <a:t>To create a mobile based application for furniture placement using augmented reality technology.</a:t>
            </a:r>
          </a:p>
          <a:p>
            <a:pPr marL="457200" lvl="0" indent="-330200" algn="just" rtl="0">
              <a:spcBef>
                <a:spcPts val="0"/>
              </a:spcBef>
              <a:spcAft>
                <a:spcPts val="0"/>
              </a:spcAft>
              <a:buSzPts val="1600"/>
              <a:buFont typeface="Times New Roman"/>
              <a:buChar char="●"/>
            </a:pPr>
            <a:r>
              <a:rPr lang="en-US" sz="1800" dirty="0">
                <a:latin typeface="Times New Roman"/>
                <a:ea typeface="Times New Roman"/>
                <a:cs typeface="Times New Roman"/>
                <a:sym typeface="Times New Roman"/>
              </a:rPr>
              <a:t>To make user to visualize multiple furniture at they are own spaces.</a:t>
            </a:r>
          </a:p>
          <a:p>
            <a:pPr marL="457200" lvl="0" indent="-330200" algn="just" rtl="0">
              <a:spcBef>
                <a:spcPts val="0"/>
              </a:spcBef>
              <a:spcAft>
                <a:spcPts val="0"/>
              </a:spcAft>
              <a:buSzPts val="1600"/>
              <a:buFont typeface="Times New Roman"/>
              <a:buChar char="●"/>
            </a:pPr>
            <a:r>
              <a:rPr lang="en-US" sz="1800" dirty="0">
                <a:latin typeface="Times New Roman"/>
                <a:ea typeface="Times New Roman"/>
                <a:cs typeface="Times New Roman"/>
                <a:sym typeface="Times New Roman"/>
              </a:rPr>
              <a:t>To </a:t>
            </a:r>
            <a:r>
              <a:rPr lang="en-US" sz="1800">
                <a:latin typeface="Times New Roman"/>
                <a:ea typeface="Times New Roman"/>
                <a:cs typeface="Times New Roman"/>
                <a:sym typeface="Times New Roman"/>
              </a:rPr>
              <a:t>make User </a:t>
            </a:r>
            <a:r>
              <a:rPr lang="en-US" sz="1800" dirty="0">
                <a:latin typeface="Times New Roman"/>
                <a:ea typeface="Times New Roman"/>
                <a:cs typeface="Times New Roman"/>
                <a:sym typeface="Times New Roman"/>
              </a:rPr>
              <a:t>Friendly Interface design.</a:t>
            </a:r>
          </a:p>
          <a:p>
            <a:pPr marL="457200" lvl="0" indent="-330200" algn="just" rtl="0">
              <a:spcBef>
                <a:spcPts val="0"/>
              </a:spcBef>
              <a:spcAft>
                <a:spcPts val="0"/>
              </a:spcAft>
              <a:buSzPts val="1600"/>
              <a:buFont typeface="Times New Roman"/>
              <a:buChar char="●"/>
            </a:pPr>
            <a:r>
              <a:rPr lang="en-US" sz="1800" dirty="0">
                <a:latin typeface="Times New Roman"/>
                <a:ea typeface="Times New Roman"/>
                <a:cs typeface="Times New Roman"/>
                <a:sym typeface="Times New Roman"/>
              </a:rPr>
              <a:t>To produce correct information about selected objects dimensions</a:t>
            </a:r>
            <a:r>
              <a:rPr lang="en-US" dirty="0">
                <a:latin typeface="Times New Roman"/>
                <a:ea typeface="Times New Roman"/>
                <a:cs typeface="Times New Roman"/>
                <a:sym typeface="Times New Roman"/>
              </a:rPr>
              <a:t> </a:t>
            </a:r>
            <a:r>
              <a:rPr lang="en-US" sz="1800" dirty="0">
                <a:latin typeface="Times New Roman"/>
                <a:ea typeface="Times New Roman"/>
                <a:cs typeface="Times New Roman"/>
                <a:sym typeface="Times New Roman"/>
              </a:rPr>
              <a:t>and texture.</a:t>
            </a:r>
          </a:p>
          <a:p>
            <a:pPr marL="457200" lvl="0" indent="-330200" algn="just" rtl="0">
              <a:spcBef>
                <a:spcPts val="0"/>
              </a:spcBef>
              <a:spcAft>
                <a:spcPts val="0"/>
              </a:spcAft>
              <a:buSzPts val="1600"/>
              <a:buFont typeface="Times New Roman"/>
              <a:buChar char="●"/>
            </a:pPr>
            <a:r>
              <a:rPr lang="en-US" sz="1800" dirty="0">
                <a:latin typeface="Times New Roman"/>
                <a:ea typeface="Times New Roman"/>
                <a:cs typeface="Times New Roman"/>
                <a:sym typeface="Times New Roman"/>
              </a:rPr>
              <a:t>To produce realistic virtual furniture model in mobile app similar to the real furniture.</a:t>
            </a:r>
            <a:r>
              <a:rPr lang="en-IN" sz="1800" b="0" strike="noStrike" spc="-1" dirty="0">
                <a:solidFill>
                  <a:srgbClr val="000000"/>
                </a:solidFill>
                <a:latin typeface="Old Standard TT"/>
                <a:ea typeface="Old Standard TT"/>
              </a:rPr>
              <a:t>                    </a:t>
            </a:r>
            <a:endParaRPr lang="en-IN" sz="1800" b="0" strike="noStrike" spc="-1" dirty="0">
              <a:latin typeface="Arial"/>
            </a:endParaRPr>
          </a:p>
          <a:p>
            <a:pPr marL="457200" indent="-227880">
              <a:lnSpc>
                <a:spcPct val="115000"/>
              </a:lnSpc>
            </a:pPr>
            <a:endParaRPr lang="en-IN" sz="1800" b="0" strike="noStrike" spc="-1" dirty="0">
              <a:latin typeface="Arial"/>
            </a:endParaRPr>
          </a:p>
        </p:txBody>
      </p:sp>
    </p:spTree>
    <p:extLst>
      <p:ext uri="{BB962C8B-B14F-4D97-AF65-F5344CB8AC3E}">
        <p14:creationId xmlns:p14="http://schemas.microsoft.com/office/powerpoint/2010/main" val="1890404305"/>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CustomShape 1"/>
          <p:cNvSpPr/>
          <p:nvPr/>
        </p:nvSpPr>
        <p:spPr>
          <a:xfrm>
            <a:off x="311760" y="444960"/>
            <a:ext cx="8519760" cy="61236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lstStyle/>
          <a:p>
            <a:pPr>
              <a:lnSpc>
                <a:spcPct val="100000"/>
              </a:lnSpc>
            </a:pPr>
            <a:endParaRPr lang="en-IN" sz="3000" b="0" strike="noStrike" spc="-1" dirty="0">
              <a:latin typeface="Arial"/>
            </a:endParaRPr>
          </a:p>
        </p:txBody>
      </p:sp>
      <p:sp>
        <p:nvSpPr>
          <p:cNvPr id="87" name="CustomShape 2"/>
          <p:cNvSpPr/>
          <p:nvPr/>
        </p:nvSpPr>
        <p:spPr>
          <a:xfrm>
            <a:off x="311760" y="1171440"/>
            <a:ext cx="8519760" cy="339660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lstStyle/>
          <a:p>
            <a:pPr marL="457200" indent="-227880">
              <a:lnSpc>
                <a:spcPct val="115000"/>
              </a:lnSpc>
            </a:pPr>
            <a:endParaRPr lang="en-IN" sz="1800" b="0" strike="noStrike" spc="-1" dirty="0">
              <a:latin typeface="Arial"/>
            </a:endParaRPr>
          </a:p>
        </p:txBody>
      </p:sp>
      <p:sp>
        <p:nvSpPr>
          <p:cNvPr id="4" name="CustomShape 1">
            <a:extLst>
              <a:ext uri="{FF2B5EF4-FFF2-40B4-BE49-F238E27FC236}">
                <a16:creationId xmlns:a16="http://schemas.microsoft.com/office/drawing/2014/main" id="{3E208A23-FFBF-44E5-B5C6-0DD9566AE554}"/>
              </a:ext>
            </a:extLst>
          </p:cNvPr>
          <p:cNvSpPr/>
          <p:nvPr/>
        </p:nvSpPr>
        <p:spPr>
          <a:xfrm>
            <a:off x="311760" y="444960"/>
            <a:ext cx="8519760" cy="61236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lstStyle/>
          <a:p>
            <a:pPr>
              <a:lnSpc>
                <a:spcPct val="100000"/>
              </a:lnSpc>
            </a:pPr>
            <a:r>
              <a:rPr lang="en-IN" sz="3000" b="1" strike="noStrike" spc="-1">
                <a:solidFill>
                  <a:srgbClr val="434343"/>
                </a:solidFill>
                <a:latin typeface="Times New Roman"/>
                <a:ea typeface="Times New Roman"/>
              </a:rPr>
              <a:t>1.3 Literature Review</a:t>
            </a:r>
            <a:endParaRPr lang="en-IN" sz="3000" b="0" strike="noStrike" spc="-1">
              <a:latin typeface="Arial"/>
            </a:endParaRPr>
          </a:p>
        </p:txBody>
      </p:sp>
      <p:sp>
        <p:nvSpPr>
          <p:cNvPr id="5" name="CustomShape 2">
            <a:extLst>
              <a:ext uri="{FF2B5EF4-FFF2-40B4-BE49-F238E27FC236}">
                <a16:creationId xmlns:a16="http://schemas.microsoft.com/office/drawing/2014/main" id="{54E1DF18-A73E-4FBA-A0EB-D4433C63522D}"/>
              </a:ext>
            </a:extLst>
          </p:cNvPr>
          <p:cNvSpPr/>
          <p:nvPr/>
        </p:nvSpPr>
        <p:spPr>
          <a:xfrm>
            <a:off x="311760" y="1171440"/>
            <a:ext cx="8519760" cy="339660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lstStyle/>
          <a:p>
            <a:pPr marL="114840">
              <a:lnSpc>
                <a:spcPct val="115000"/>
              </a:lnSpc>
              <a:buClr>
                <a:srgbClr val="000000"/>
              </a:buClr>
            </a:pPr>
            <a:endParaRPr lang="en-US" dirty="0">
              <a:latin typeface="Times New Roman" panose="02020603050405020304" pitchFamily="18" charset="0"/>
              <a:cs typeface="Times New Roman" panose="02020603050405020304" pitchFamily="18" charset="0"/>
            </a:endParaRPr>
          </a:p>
        </p:txBody>
      </p:sp>
      <p:graphicFrame>
        <p:nvGraphicFramePr>
          <p:cNvPr id="6" name="Table 4">
            <a:extLst>
              <a:ext uri="{FF2B5EF4-FFF2-40B4-BE49-F238E27FC236}">
                <a16:creationId xmlns:a16="http://schemas.microsoft.com/office/drawing/2014/main" id="{885A092C-53B3-43A6-B760-71B62F862409}"/>
              </a:ext>
            </a:extLst>
          </p:cNvPr>
          <p:cNvGraphicFramePr>
            <a:graphicFrameLocks noGrp="1"/>
          </p:cNvGraphicFramePr>
          <p:nvPr>
            <p:extLst>
              <p:ext uri="{D42A27DB-BD31-4B8C-83A1-F6EECF244321}">
                <p14:modId xmlns:p14="http://schemas.microsoft.com/office/powerpoint/2010/main" val="393785971"/>
              </p:ext>
            </p:extLst>
          </p:nvPr>
        </p:nvGraphicFramePr>
        <p:xfrm>
          <a:off x="311759" y="1171440"/>
          <a:ext cx="8519760" cy="3890202"/>
        </p:xfrm>
        <a:graphic>
          <a:graphicData uri="http://schemas.openxmlformats.org/drawingml/2006/table">
            <a:tbl>
              <a:tblPr firstRow="1" bandRow="1">
                <a:tableStyleId>{2D5ABB26-0587-4C30-8999-92F81FD0307C}</a:tableStyleId>
              </a:tblPr>
              <a:tblGrid>
                <a:gridCol w="893264">
                  <a:extLst>
                    <a:ext uri="{9D8B030D-6E8A-4147-A177-3AD203B41FA5}">
                      <a16:colId xmlns:a16="http://schemas.microsoft.com/office/drawing/2014/main" val="3974431210"/>
                    </a:ext>
                  </a:extLst>
                </a:gridCol>
                <a:gridCol w="2317898">
                  <a:extLst>
                    <a:ext uri="{9D8B030D-6E8A-4147-A177-3AD203B41FA5}">
                      <a16:colId xmlns:a16="http://schemas.microsoft.com/office/drawing/2014/main" val="2123793140"/>
                    </a:ext>
                  </a:extLst>
                </a:gridCol>
                <a:gridCol w="2112335">
                  <a:extLst>
                    <a:ext uri="{9D8B030D-6E8A-4147-A177-3AD203B41FA5}">
                      <a16:colId xmlns:a16="http://schemas.microsoft.com/office/drawing/2014/main" val="2511434885"/>
                    </a:ext>
                  </a:extLst>
                </a:gridCol>
                <a:gridCol w="3196263">
                  <a:extLst>
                    <a:ext uri="{9D8B030D-6E8A-4147-A177-3AD203B41FA5}">
                      <a16:colId xmlns:a16="http://schemas.microsoft.com/office/drawing/2014/main" val="596294989"/>
                    </a:ext>
                  </a:extLst>
                </a:gridCol>
              </a:tblGrid>
              <a:tr h="324042">
                <a:tc>
                  <a:txBody>
                    <a:bodyPr/>
                    <a:lstStyle/>
                    <a:p>
                      <a:pPr algn="ctr"/>
                      <a:r>
                        <a:rPr lang="en-US" sz="1400" b="0" dirty="0">
                          <a:solidFill>
                            <a:schemeClr val="tx1"/>
                          </a:solidFill>
                          <a:latin typeface="Times New Roman" panose="02020603050405020304" pitchFamily="18" charset="0"/>
                          <a:cs typeface="Times New Roman" panose="02020603050405020304" pitchFamily="18" charset="0"/>
                        </a:rPr>
                        <a:t>Sr. No.</a:t>
                      </a:r>
                      <a:endParaRPr lang="en-IN" sz="14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dirty="0">
                          <a:solidFill>
                            <a:schemeClr val="tx1"/>
                          </a:solidFill>
                          <a:latin typeface="Times New Roman" panose="02020603050405020304" pitchFamily="18" charset="0"/>
                          <a:cs typeface="Times New Roman" panose="02020603050405020304" pitchFamily="18" charset="0"/>
                        </a:rPr>
                        <a:t>Title</a:t>
                      </a:r>
                      <a:endParaRPr lang="en-IN" sz="14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dirty="0">
                          <a:solidFill>
                            <a:schemeClr val="tx1"/>
                          </a:solidFill>
                          <a:latin typeface="Times New Roman" panose="02020603050405020304" pitchFamily="18" charset="0"/>
                          <a:cs typeface="Times New Roman" panose="02020603050405020304" pitchFamily="18" charset="0"/>
                        </a:rPr>
                        <a:t>Author</a:t>
                      </a:r>
                      <a:endParaRPr lang="en-IN" sz="14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dirty="0">
                          <a:solidFill>
                            <a:schemeClr val="tx1"/>
                          </a:solidFill>
                          <a:latin typeface="Times New Roman" panose="02020603050405020304" pitchFamily="18" charset="0"/>
                          <a:cs typeface="Times New Roman" panose="02020603050405020304" pitchFamily="18" charset="0"/>
                        </a:rPr>
                        <a:t>Learning</a:t>
                      </a:r>
                      <a:endParaRPr lang="en-IN" sz="14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27689985"/>
                  </a:ext>
                </a:extLst>
              </a:tr>
              <a:tr h="657037">
                <a:tc>
                  <a:txBody>
                    <a:bodyPr/>
                    <a:lstStyle/>
                    <a:p>
                      <a:pPr algn="ctr"/>
                      <a:r>
                        <a:rPr lang="en-US" sz="1400" b="0" dirty="0">
                          <a:solidFill>
                            <a:schemeClr val="tx1"/>
                          </a:solidFill>
                          <a:latin typeface="Times New Roman" panose="02020603050405020304" pitchFamily="18" charset="0"/>
                          <a:cs typeface="Times New Roman" panose="02020603050405020304" pitchFamily="18" charset="0"/>
                        </a:rPr>
                        <a:t>1</a:t>
                      </a:r>
                      <a:endParaRPr lang="en-IN" sz="14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i="0" kern="1200" dirty="0">
                          <a:solidFill>
                            <a:schemeClr val="tx1"/>
                          </a:solidFill>
                          <a:effectLst/>
                          <a:latin typeface="Times New Roman" panose="02020603050405020304" pitchFamily="18" charset="0"/>
                          <a:ea typeface="+mn-ea"/>
                          <a:cs typeface="Times New Roman" panose="02020603050405020304" pitchFamily="18" charset="0"/>
                        </a:rPr>
                        <a:t>Augmented Reality and its effect on our life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dirty="0">
                          <a:solidFill>
                            <a:schemeClr val="tx1"/>
                          </a:solidFill>
                          <a:latin typeface="Times New Roman" panose="02020603050405020304" pitchFamily="18" charset="0"/>
                          <a:cs typeface="Times New Roman" panose="02020603050405020304" pitchFamily="18" charset="0"/>
                        </a:rPr>
                        <a:t>Riya Aggarwal, Abhishek Singhal</a:t>
                      </a:r>
                      <a:endParaRPr lang="en-IN" sz="14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i="0" dirty="0">
                          <a:solidFill>
                            <a:schemeClr val="tx1"/>
                          </a:solidFill>
                          <a:effectLst/>
                          <a:latin typeface="Times New Roman" panose="02020603050405020304" pitchFamily="18" charset="0"/>
                          <a:cs typeface="Times New Roman" panose="02020603050405020304" pitchFamily="18" charset="0"/>
                        </a:rPr>
                        <a:t>From this paper, we have founded to use Superimposition Based Augmented Reality. </a:t>
                      </a:r>
                      <a:endParaRPr lang="en-IN" sz="14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77684254"/>
                  </a:ext>
                </a:extLst>
              </a:tr>
              <a:tr h="848673">
                <a:tc>
                  <a:txBody>
                    <a:bodyPr/>
                    <a:lstStyle/>
                    <a:p>
                      <a:pPr algn="ctr"/>
                      <a:r>
                        <a:rPr lang="en-US" sz="1400" b="0" dirty="0">
                          <a:solidFill>
                            <a:schemeClr val="tx1"/>
                          </a:solidFill>
                          <a:latin typeface="Times New Roman" panose="02020603050405020304" pitchFamily="18" charset="0"/>
                          <a:cs typeface="Times New Roman" panose="02020603050405020304" pitchFamily="18" charset="0"/>
                        </a:rPr>
                        <a:t>2</a:t>
                      </a:r>
                      <a:endParaRPr lang="en-IN" sz="14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i="0" dirty="0">
                          <a:effectLst/>
                          <a:latin typeface="Times New Roman" panose="02020603050405020304" pitchFamily="18" charset="0"/>
                          <a:cs typeface="Times New Roman" panose="02020603050405020304" pitchFamily="18" charset="0"/>
                        </a:rPr>
                        <a:t>Use of Augmented Reality in the furniture Industry</a:t>
                      </a:r>
                      <a:endParaRPr lang="en-IN" sz="14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dirty="0">
                          <a:solidFill>
                            <a:schemeClr val="tx1"/>
                          </a:solidFill>
                          <a:latin typeface="Times New Roman" panose="02020603050405020304" pitchFamily="18" charset="0"/>
                          <a:cs typeface="Times New Roman" panose="02020603050405020304" pitchFamily="18" charset="0"/>
                        </a:rPr>
                        <a:t>Elizabeth </a:t>
                      </a:r>
                      <a:r>
                        <a:rPr lang="en-US" sz="1400" b="0" dirty="0" err="1">
                          <a:solidFill>
                            <a:schemeClr val="tx1"/>
                          </a:solidFill>
                          <a:latin typeface="Times New Roman" panose="02020603050405020304" pitchFamily="18" charset="0"/>
                          <a:cs typeface="Times New Roman" panose="02020603050405020304" pitchFamily="18" charset="0"/>
                        </a:rPr>
                        <a:t>Simao</a:t>
                      </a:r>
                      <a:r>
                        <a:rPr lang="en-US" sz="1400" b="0" dirty="0">
                          <a:solidFill>
                            <a:schemeClr val="tx1"/>
                          </a:solidFill>
                          <a:latin typeface="Times New Roman" panose="02020603050405020304" pitchFamily="18" charset="0"/>
                          <a:cs typeface="Times New Roman" panose="02020603050405020304" pitchFamily="18" charset="0"/>
                        </a:rPr>
                        <a:t> Carvalho, Gustavo </a:t>
                      </a:r>
                      <a:r>
                        <a:rPr lang="en-US" sz="1400" b="0" dirty="0" err="1">
                          <a:solidFill>
                            <a:schemeClr val="tx1"/>
                          </a:solidFill>
                          <a:latin typeface="Times New Roman" panose="02020603050405020304" pitchFamily="18" charset="0"/>
                          <a:cs typeface="Times New Roman" panose="02020603050405020304" pitchFamily="18" charset="0"/>
                        </a:rPr>
                        <a:t>Macaes</a:t>
                      </a:r>
                      <a:r>
                        <a:rPr lang="en-US" sz="1400" b="0" dirty="0">
                          <a:solidFill>
                            <a:schemeClr val="tx1"/>
                          </a:solidFill>
                          <a:latin typeface="Times New Roman" panose="02020603050405020304" pitchFamily="18" charset="0"/>
                          <a:cs typeface="Times New Roman" panose="02020603050405020304" pitchFamily="18" charset="0"/>
                        </a:rPr>
                        <a:t>, Isabel </a:t>
                      </a:r>
                      <a:r>
                        <a:rPr lang="en-US" sz="1400" b="0" dirty="0" err="1">
                          <a:solidFill>
                            <a:schemeClr val="tx1"/>
                          </a:solidFill>
                          <a:latin typeface="Times New Roman" panose="02020603050405020304" pitchFamily="18" charset="0"/>
                          <a:cs typeface="Times New Roman" panose="02020603050405020304" pitchFamily="18" charset="0"/>
                        </a:rPr>
                        <a:t>Varajao</a:t>
                      </a:r>
                      <a:r>
                        <a:rPr lang="en-US" sz="1400" b="0" dirty="0">
                          <a:solidFill>
                            <a:schemeClr val="tx1"/>
                          </a:solidFill>
                          <a:latin typeface="Times New Roman" panose="02020603050405020304" pitchFamily="18" charset="0"/>
                          <a:cs typeface="Times New Roman" panose="02020603050405020304" pitchFamily="18" charset="0"/>
                        </a:rPr>
                        <a:t>, Nuno Sousa</a:t>
                      </a:r>
                      <a:endParaRPr lang="en-IN" sz="14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i="0" dirty="0">
                          <a:effectLst/>
                          <a:latin typeface="Times New Roman" panose="02020603050405020304" pitchFamily="18" charset="0"/>
                          <a:cs typeface="Times New Roman" panose="02020603050405020304" pitchFamily="18" charset="0"/>
                        </a:rPr>
                        <a:t>In this paper, explains how furniture industry can used marker based AR and application in which connect via database for storing models, textures, color.</a:t>
                      </a:r>
                      <a:endParaRPr lang="en-IN" sz="14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85957607"/>
                  </a:ext>
                </a:extLst>
              </a:tr>
              <a:tr h="848673">
                <a:tc>
                  <a:txBody>
                    <a:bodyPr/>
                    <a:lstStyle/>
                    <a:p>
                      <a:pPr algn="ctr"/>
                      <a:r>
                        <a:rPr lang="en-US" sz="1400" b="0" dirty="0">
                          <a:solidFill>
                            <a:schemeClr val="tx1"/>
                          </a:solidFill>
                          <a:latin typeface="Times New Roman" panose="02020603050405020304" pitchFamily="18" charset="0"/>
                          <a:cs typeface="Times New Roman" panose="02020603050405020304" pitchFamily="18" charset="0"/>
                        </a:rPr>
                        <a:t>3</a:t>
                      </a:r>
                      <a:endParaRPr lang="en-IN" sz="14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i="0" dirty="0">
                          <a:effectLst/>
                          <a:latin typeface="Times New Roman" panose="02020603050405020304" pitchFamily="18" charset="0"/>
                          <a:cs typeface="Times New Roman" panose="02020603050405020304" pitchFamily="18" charset="0"/>
                        </a:rPr>
                        <a:t>Research on Object Based Augmented Reality Using Unity3din Education System</a:t>
                      </a:r>
                      <a:endParaRPr lang="en-IN" sz="14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400" dirty="0">
                          <a:latin typeface="Times New Roman" panose="02020603050405020304" pitchFamily="18" charset="0"/>
                          <a:cs typeface="Times New Roman" panose="02020603050405020304" pitchFamily="18" charset="0"/>
                        </a:rPr>
                        <a:t>Dipti </a:t>
                      </a:r>
                      <a:r>
                        <a:rPr lang="en-IN" sz="1400" dirty="0" err="1">
                          <a:latin typeface="Times New Roman" panose="02020603050405020304" pitchFamily="18" charset="0"/>
                          <a:cs typeface="Times New Roman" panose="02020603050405020304" pitchFamily="18" charset="0"/>
                        </a:rPr>
                        <a:t>Rajan</a:t>
                      </a:r>
                      <a:r>
                        <a:rPr lang="en-IN" sz="1400" dirty="0">
                          <a:latin typeface="Times New Roman" panose="02020603050405020304" pitchFamily="18" charset="0"/>
                          <a:cs typeface="Times New Roman" panose="02020603050405020304" pitchFamily="18" charset="0"/>
                        </a:rPr>
                        <a:t> </a:t>
                      </a:r>
                      <a:r>
                        <a:rPr lang="en-IN" sz="1400" dirty="0" err="1">
                          <a:latin typeface="Times New Roman" panose="02020603050405020304" pitchFamily="18" charset="0"/>
                          <a:cs typeface="Times New Roman" panose="02020603050405020304" pitchFamily="18" charset="0"/>
                        </a:rPr>
                        <a:t>Dhotre</a:t>
                      </a:r>
                      <a:endParaRPr lang="en-IN" sz="14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i="0" dirty="0">
                          <a:effectLst/>
                          <a:latin typeface="Times New Roman" panose="02020603050405020304" pitchFamily="18" charset="0"/>
                          <a:cs typeface="Times New Roman" panose="02020603050405020304" pitchFamily="18" charset="0"/>
                        </a:rPr>
                        <a:t>This paper explains how Augmented Reality and Unity 3d can work together in learning and training and how can it as potential impact in education.</a:t>
                      </a:r>
                      <a:endParaRPr lang="en-IN" sz="14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2148681"/>
                  </a:ext>
                </a:extLst>
              </a:tr>
              <a:tr h="848673">
                <a:tc>
                  <a:txBody>
                    <a:bodyPr/>
                    <a:lstStyle/>
                    <a:p>
                      <a:pPr algn="ctr"/>
                      <a:r>
                        <a:rPr lang="en-US" sz="1400" b="0" dirty="0">
                          <a:solidFill>
                            <a:schemeClr val="tx1"/>
                          </a:solidFill>
                          <a:latin typeface="Times New Roman" panose="02020603050405020304" pitchFamily="18" charset="0"/>
                          <a:cs typeface="Times New Roman" panose="02020603050405020304" pitchFamily="18" charset="0"/>
                        </a:rPr>
                        <a:t>4</a:t>
                      </a:r>
                      <a:endParaRPr lang="en-IN" sz="14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i="0" dirty="0">
                          <a:effectLst/>
                          <a:latin typeface="Times New Roman" panose="02020603050405020304" pitchFamily="18" charset="0"/>
                          <a:cs typeface="Times New Roman" panose="02020603050405020304" pitchFamily="18" charset="0"/>
                        </a:rPr>
                        <a:t>AR Development for Room Design </a:t>
                      </a:r>
                      <a:endParaRPr lang="en-IN" sz="14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dirty="0" err="1">
                          <a:solidFill>
                            <a:schemeClr val="tx1"/>
                          </a:solidFill>
                          <a:latin typeface="Times New Roman" panose="02020603050405020304" pitchFamily="18" charset="0"/>
                          <a:cs typeface="Times New Roman" panose="02020603050405020304" pitchFamily="18" charset="0"/>
                        </a:rPr>
                        <a:t>Peeranut</a:t>
                      </a:r>
                      <a:r>
                        <a:rPr lang="en-US" sz="1400" b="0" dirty="0">
                          <a:solidFill>
                            <a:schemeClr val="tx1"/>
                          </a:solidFill>
                          <a:latin typeface="Times New Roman" panose="02020603050405020304" pitchFamily="18" charset="0"/>
                          <a:cs typeface="Times New Roman" panose="02020603050405020304" pitchFamily="18" charset="0"/>
                        </a:rPr>
                        <a:t> </a:t>
                      </a:r>
                      <a:r>
                        <a:rPr lang="en-US" sz="1400" b="0" dirty="0" err="1">
                          <a:solidFill>
                            <a:schemeClr val="tx1"/>
                          </a:solidFill>
                          <a:latin typeface="Times New Roman" panose="02020603050405020304" pitchFamily="18" charset="0"/>
                          <a:cs typeface="Times New Roman" panose="02020603050405020304" pitchFamily="18" charset="0"/>
                        </a:rPr>
                        <a:t>Reuksupasompon</a:t>
                      </a:r>
                      <a:r>
                        <a:rPr lang="en-US" sz="1400" b="0" dirty="0">
                          <a:solidFill>
                            <a:schemeClr val="tx1"/>
                          </a:solidFill>
                          <a:latin typeface="Times New Roman" panose="02020603050405020304" pitchFamily="18" charset="0"/>
                          <a:cs typeface="Times New Roman" panose="02020603050405020304" pitchFamily="18" charset="0"/>
                        </a:rPr>
                        <a:t>,</a:t>
                      </a:r>
                      <a:r>
                        <a:rPr lang="en-IN" sz="1400" b="0" dirty="0">
                          <a:solidFill>
                            <a:schemeClr val="tx1"/>
                          </a:solidFill>
                          <a:latin typeface="Times New Roman" panose="02020603050405020304" pitchFamily="18" charset="0"/>
                          <a:cs typeface="Times New Roman" panose="02020603050405020304" pitchFamily="18" charset="0"/>
                        </a:rPr>
                        <a:t> </a:t>
                      </a:r>
                      <a:r>
                        <a:rPr lang="en-IN" sz="1400" b="0" dirty="0" err="1">
                          <a:solidFill>
                            <a:schemeClr val="tx1"/>
                          </a:solidFill>
                          <a:latin typeface="Times New Roman" panose="02020603050405020304" pitchFamily="18" charset="0"/>
                          <a:cs typeface="Times New Roman" panose="02020603050405020304" pitchFamily="18" charset="0"/>
                        </a:rPr>
                        <a:t>Maytichai</a:t>
                      </a:r>
                      <a:r>
                        <a:rPr lang="en-IN" sz="1400" b="0" dirty="0">
                          <a:solidFill>
                            <a:schemeClr val="tx1"/>
                          </a:solidFill>
                          <a:latin typeface="Times New Roman" panose="02020603050405020304" pitchFamily="18" charset="0"/>
                          <a:cs typeface="Times New Roman" panose="02020603050405020304" pitchFamily="18" charset="0"/>
                        </a:rPr>
                        <a:t> </a:t>
                      </a:r>
                      <a:r>
                        <a:rPr lang="en-IN" sz="1400" b="0" dirty="0" err="1">
                          <a:solidFill>
                            <a:schemeClr val="tx1"/>
                          </a:solidFill>
                          <a:latin typeface="Times New Roman" panose="02020603050405020304" pitchFamily="18" charset="0"/>
                          <a:cs typeface="Times New Roman" panose="02020603050405020304" pitchFamily="18" charset="0"/>
                        </a:rPr>
                        <a:t>Aruncharathorn</a:t>
                      </a:r>
                      <a:r>
                        <a:rPr lang="en-IN" sz="1400" b="0" dirty="0">
                          <a:solidFill>
                            <a:schemeClr val="tx1"/>
                          </a:solidFill>
                          <a:latin typeface="Times New Roman" panose="02020603050405020304" pitchFamily="18" charset="0"/>
                          <a:cs typeface="Times New Roman" panose="02020603050405020304" pitchFamily="18" charset="0"/>
                        </a:rPr>
                        <a:t>, </a:t>
                      </a:r>
                      <a:r>
                        <a:rPr lang="en-IN" sz="1400" b="0" dirty="0" err="1">
                          <a:solidFill>
                            <a:schemeClr val="tx1"/>
                          </a:solidFill>
                          <a:latin typeface="Times New Roman" panose="02020603050405020304" pitchFamily="18" charset="0"/>
                          <a:cs typeface="Times New Roman" panose="02020603050405020304" pitchFamily="18" charset="0"/>
                        </a:rPr>
                        <a:t>Sirion</a:t>
                      </a:r>
                      <a:r>
                        <a:rPr lang="en-IN" sz="1400" b="0" dirty="0">
                          <a:solidFill>
                            <a:schemeClr val="tx1"/>
                          </a:solidFill>
                          <a:latin typeface="Times New Roman" panose="02020603050405020304" pitchFamily="18" charset="0"/>
                          <a:cs typeface="Times New Roman" panose="02020603050405020304" pitchFamily="18" charset="0"/>
                        </a:rPr>
                        <a:t> </a:t>
                      </a:r>
                      <a:r>
                        <a:rPr lang="en-IN" sz="1400" b="0" dirty="0" err="1">
                          <a:solidFill>
                            <a:schemeClr val="tx1"/>
                          </a:solidFill>
                          <a:latin typeface="Times New Roman" panose="02020603050405020304" pitchFamily="18" charset="0"/>
                          <a:cs typeface="Times New Roman" panose="02020603050405020304" pitchFamily="18" charset="0"/>
                        </a:rPr>
                        <a:t>Vittayakorn</a:t>
                      </a:r>
                      <a:endParaRPr lang="en-US" sz="14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i="0" dirty="0">
                          <a:effectLst/>
                          <a:latin typeface="Times New Roman" panose="02020603050405020304" pitchFamily="18" charset="0"/>
                          <a:cs typeface="Times New Roman" panose="02020603050405020304" pitchFamily="18" charset="0"/>
                        </a:rPr>
                        <a:t>From this research paper, we founded to included feature to user that user will able to customize its own furniture by changing color.</a:t>
                      </a:r>
                      <a:endParaRPr lang="en-US" sz="14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61154512"/>
                  </a:ext>
                </a:extLst>
              </a:tr>
            </a:tbl>
          </a:graphicData>
        </a:graphic>
      </p:graphicFrame>
    </p:spTree>
    <p:extLst>
      <p:ext uri="{BB962C8B-B14F-4D97-AF65-F5344CB8AC3E}">
        <p14:creationId xmlns:p14="http://schemas.microsoft.com/office/powerpoint/2010/main" val="2098013446"/>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CustomShape 1"/>
          <p:cNvSpPr/>
          <p:nvPr/>
        </p:nvSpPr>
        <p:spPr>
          <a:xfrm>
            <a:off x="311760" y="444960"/>
            <a:ext cx="8519760" cy="61236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lstStyle/>
          <a:p>
            <a:pPr>
              <a:lnSpc>
                <a:spcPct val="100000"/>
              </a:lnSpc>
            </a:pPr>
            <a:r>
              <a:rPr lang="en-IN" sz="3000" b="1" strike="noStrike" spc="-1">
                <a:solidFill>
                  <a:srgbClr val="000000"/>
                </a:solidFill>
                <a:latin typeface="Times New Roman"/>
                <a:ea typeface="Times New Roman"/>
              </a:rPr>
              <a:t>1.4 Problem Definition</a:t>
            </a:r>
            <a:endParaRPr lang="en-IN" sz="3000" b="0" strike="noStrike" spc="-1">
              <a:latin typeface="Arial"/>
            </a:endParaRPr>
          </a:p>
        </p:txBody>
      </p:sp>
      <p:sp>
        <p:nvSpPr>
          <p:cNvPr id="91" name="CustomShape 2"/>
          <p:cNvSpPr/>
          <p:nvPr/>
        </p:nvSpPr>
        <p:spPr>
          <a:xfrm>
            <a:off x="311760" y="1171440"/>
            <a:ext cx="8519760" cy="339660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lstStyle/>
          <a:p>
            <a:pPr marL="457200" lvl="0" indent="-330200" algn="just" rtl="0">
              <a:spcBef>
                <a:spcPts val="0"/>
              </a:spcBef>
              <a:spcAft>
                <a:spcPts val="0"/>
              </a:spcAft>
              <a:buSzPts val="1600"/>
              <a:buFont typeface="Times New Roman"/>
              <a:buChar char="●"/>
            </a:pPr>
            <a:r>
              <a:rPr lang="en-IN" sz="1800" dirty="0">
                <a:latin typeface="Times New Roman"/>
                <a:ea typeface="Times New Roman"/>
                <a:cs typeface="Times New Roman"/>
                <a:sym typeface="Times New Roman"/>
              </a:rPr>
              <a:t>Problem Identified</a:t>
            </a:r>
          </a:p>
          <a:p>
            <a:pPr marL="127000" lvl="0" algn="just" rtl="0">
              <a:spcBef>
                <a:spcPts val="0"/>
              </a:spcBef>
              <a:spcAft>
                <a:spcPts val="0"/>
              </a:spcAft>
              <a:buSzPts val="1600"/>
            </a:pPr>
            <a:r>
              <a:rPr lang="en-US" sz="1800" dirty="0">
                <a:latin typeface="Times New Roman"/>
                <a:ea typeface="Times New Roman"/>
                <a:cs typeface="Times New Roman"/>
                <a:sym typeface="Times New Roman"/>
              </a:rPr>
              <a:t>As more and more purchases move online, new categories of products start gaining e-commerce traction. Using AR people can visualize the required furniture and make a perfect choice in between them so, making it easier rather than actually taking a note of dimensions, look </a:t>
            </a:r>
            <a:r>
              <a:rPr lang="en-US" dirty="0">
                <a:latin typeface="Times New Roman"/>
                <a:ea typeface="Times New Roman"/>
                <a:cs typeface="Times New Roman"/>
                <a:sym typeface="Times New Roman"/>
              </a:rPr>
              <a:t>and </a:t>
            </a:r>
            <a:r>
              <a:rPr lang="en-US" sz="1800" dirty="0">
                <a:latin typeface="Times New Roman"/>
                <a:ea typeface="Times New Roman"/>
                <a:cs typeface="Times New Roman"/>
                <a:sym typeface="Times New Roman"/>
              </a:rPr>
              <a:t>physically bringing of the furniture for making choice. The  biggest problem with buying furniture is that you have almost no idea how it will actually look into your interior. This is why people hire visual designers who can show the whole picture.  </a:t>
            </a:r>
          </a:p>
          <a:p>
            <a:pPr marL="457200" indent="-227880">
              <a:lnSpc>
                <a:spcPct val="115000"/>
              </a:lnSpc>
            </a:pPr>
            <a:endParaRPr lang="en-IN" sz="18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 name="CustomShape 1"/>
          <p:cNvSpPr/>
          <p:nvPr/>
        </p:nvSpPr>
        <p:spPr>
          <a:xfrm>
            <a:off x="311760" y="444960"/>
            <a:ext cx="8519760" cy="61236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lstStyle/>
          <a:p>
            <a:pPr>
              <a:lnSpc>
                <a:spcPct val="100000"/>
              </a:lnSpc>
            </a:pPr>
            <a:r>
              <a:rPr lang="en-IN" sz="3000" b="1" strike="noStrike" spc="-1" dirty="0">
                <a:solidFill>
                  <a:srgbClr val="000000"/>
                </a:solidFill>
                <a:latin typeface="Times New Roman"/>
                <a:ea typeface="Times New Roman"/>
              </a:rPr>
              <a:t>1.5 Scope</a:t>
            </a:r>
            <a:endParaRPr lang="en-IN" sz="3000" b="0" strike="noStrike" spc="-1" dirty="0">
              <a:latin typeface="Arial"/>
            </a:endParaRPr>
          </a:p>
        </p:txBody>
      </p:sp>
      <p:sp>
        <p:nvSpPr>
          <p:cNvPr id="93" name="CustomShape 2"/>
          <p:cNvSpPr/>
          <p:nvPr/>
        </p:nvSpPr>
        <p:spPr>
          <a:xfrm>
            <a:off x="311760" y="1171440"/>
            <a:ext cx="8519760" cy="339660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lstStyle/>
          <a:p>
            <a:pPr marL="457200" indent="-342360">
              <a:lnSpc>
                <a:spcPct val="115000"/>
              </a:lnSpc>
              <a:buClr>
                <a:srgbClr val="000000"/>
              </a:buClr>
              <a:buFont typeface="Old Standard TT"/>
              <a:buChar char="●"/>
            </a:pPr>
            <a:r>
              <a:rPr lang="en-US" dirty="0">
                <a:latin typeface="Times New Roman" panose="02020603050405020304" pitchFamily="18" charset="0"/>
                <a:cs typeface="Times New Roman" panose="02020603050405020304" pitchFamily="18" charset="0"/>
              </a:rPr>
              <a:t>V</a:t>
            </a:r>
            <a:r>
              <a:rPr lang="en-US" b="0" i="0" dirty="0">
                <a:effectLst/>
                <a:latin typeface="Times New Roman" panose="02020603050405020304" pitchFamily="18" charset="0"/>
                <a:cs typeface="Times New Roman" panose="02020603050405020304" pitchFamily="18" charset="0"/>
              </a:rPr>
              <a:t>irtual furniture placement with a possibility to change item textures and translate.</a:t>
            </a:r>
            <a:r>
              <a:rPr lang="en-IN" sz="1800" b="0" strike="noStrike" spc="-1" dirty="0">
                <a:latin typeface="Times New Roman" panose="02020603050405020304" pitchFamily="18" charset="0"/>
                <a:ea typeface="Old Standard TT"/>
                <a:cs typeface="Times New Roman" panose="02020603050405020304" pitchFamily="18" charset="0"/>
              </a:rPr>
              <a:t>                                </a:t>
            </a:r>
            <a:endParaRPr lang="en-IN" sz="1800" b="0" strike="noStrike" spc="-1" dirty="0">
              <a:latin typeface="Times New Roman" panose="02020603050405020304" pitchFamily="18" charset="0"/>
              <a:cs typeface="Times New Roman" panose="02020603050405020304" pitchFamily="18" charset="0"/>
            </a:endParaRPr>
          </a:p>
          <a:p>
            <a:pPr marL="457200" indent="-342360">
              <a:lnSpc>
                <a:spcPct val="115000"/>
              </a:lnSpc>
              <a:buClr>
                <a:srgbClr val="000000"/>
              </a:buClr>
              <a:buFont typeface="Old Standard TT"/>
              <a:buChar char="●"/>
            </a:pPr>
            <a:r>
              <a:rPr lang="en-US" dirty="0">
                <a:latin typeface="Times New Roman" panose="02020603050405020304" pitchFamily="18" charset="0"/>
                <a:cs typeface="Times New Roman" panose="02020603050405020304" pitchFamily="18" charset="0"/>
              </a:rPr>
              <a:t>T</a:t>
            </a:r>
            <a:r>
              <a:rPr lang="en-US" b="0" i="0" dirty="0">
                <a:effectLst/>
                <a:latin typeface="Times New Roman" panose="02020603050405020304" pitchFamily="18" charset="0"/>
                <a:cs typeface="Times New Roman" panose="02020603050405020304" pitchFamily="18" charset="0"/>
              </a:rPr>
              <a:t>he capability to take a photo of the placement.</a:t>
            </a:r>
            <a:r>
              <a:rPr lang="en-IN" sz="1800" b="0" strike="noStrike" spc="-1" dirty="0">
                <a:latin typeface="Times New Roman" panose="02020603050405020304" pitchFamily="18" charset="0"/>
                <a:ea typeface="Old Standard TT"/>
                <a:cs typeface="Times New Roman" panose="02020603050405020304" pitchFamily="18" charset="0"/>
              </a:rPr>
              <a:t>               </a:t>
            </a:r>
            <a:endParaRPr lang="en-IN" sz="1800" b="0" strike="noStrike" spc="-1" dirty="0">
              <a:latin typeface="Times New Roman" panose="02020603050405020304" pitchFamily="18" charset="0"/>
              <a:cs typeface="Times New Roman" panose="02020603050405020304" pitchFamily="18" charset="0"/>
            </a:endParaRPr>
          </a:p>
          <a:p>
            <a:pPr marL="457200" indent="-342360">
              <a:lnSpc>
                <a:spcPct val="115000"/>
              </a:lnSpc>
              <a:buClr>
                <a:srgbClr val="000000"/>
              </a:buClr>
              <a:buFont typeface="Old Standard TT"/>
              <a:buChar char="●"/>
            </a:pPr>
            <a:r>
              <a:rPr lang="en-IN" spc="-1" dirty="0">
                <a:latin typeface="Times New Roman" panose="02020603050405020304" pitchFamily="18" charset="0"/>
                <a:ea typeface="Old Standard TT"/>
                <a:cs typeface="Times New Roman" panose="02020603050405020304" pitchFamily="18" charset="0"/>
              </a:rPr>
              <a:t>Buy the furniture from the link provided.</a:t>
            </a:r>
            <a:r>
              <a:rPr lang="en-IN" sz="1800" b="0" strike="noStrike" spc="-1" dirty="0">
                <a:latin typeface="Old Standard TT"/>
                <a:ea typeface="Old Standard TT"/>
              </a:rPr>
              <a:t> </a:t>
            </a:r>
          </a:p>
          <a:p>
            <a:pPr marL="457200" indent="-342360">
              <a:lnSpc>
                <a:spcPct val="115000"/>
              </a:lnSpc>
              <a:buClr>
                <a:srgbClr val="000000"/>
              </a:buClr>
              <a:buFont typeface="Old Standard TT"/>
              <a:buChar char="●"/>
            </a:pPr>
            <a:r>
              <a:rPr lang="en-US" sz="1800" b="0" strike="noStrike" spc="-1" dirty="0">
                <a:solidFill>
                  <a:srgbClr val="000000"/>
                </a:solidFill>
                <a:latin typeface="Times New Roman" panose="02020603050405020304" pitchFamily="18" charset="0"/>
                <a:ea typeface="Old Standard TT"/>
                <a:cs typeface="Times New Roman" panose="02020603050405020304" pitchFamily="18" charset="0"/>
              </a:rPr>
              <a:t>AR allows user to try before buying it</a:t>
            </a:r>
            <a:r>
              <a:rPr lang="en-IN" spc="-1" dirty="0">
                <a:solidFill>
                  <a:srgbClr val="000000"/>
                </a:solidFill>
                <a:latin typeface="Old Standard TT"/>
                <a:ea typeface="Old Standard TT"/>
                <a:cs typeface="Times New Roman" panose="02020603050405020304" pitchFamily="18" charset="0"/>
              </a:rPr>
              <a:t>.</a:t>
            </a:r>
            <a:r>
              <a:rPr lang="en-IN" sz="1800" b="0" strike="noStrike" spc="-1" dirty="0">
                <a:latin typeface="Old Standard TT"/>
                <a:ea typeface="Old Standard TT"/>
              </a:rPr>
              <a:t>                </a:t>
            </a:r>
            <a:endParaRPr lang="en-IN" sz="1800" b="0" strike="noStrike" spc="-1" dirty="0">
              <a:latin typeface="Arial"/>
            </a:endParaRPr>
          </a:p>
          <a:p>
            <a:pPr marL="457200" indent="-227880">
              <a:lnSpc>
                <a:spcPct val="115000"/>
              </a:lnSpc>
            </a:pPr>
            <a:endParaRPr lang="en-IN" sz="18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CustomShape 1"/>
          <p:cNvSpPr/>
          <p:nvPr/>
        </p:nvSpPr>
        <p:spPr>
          <a:xfrm>
            <a:off x="311760" y="444960"/>
            <a:ext cx="8519760" cy="61236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lstStyle/>
          <a:p>
            <a:pPr>
              <a:lnSpc>
                <a:spcPct val="100000"/>
              </a:lnSpc>
            </a:pPr>
            <a:r>
              <a:rPr lang="en-IN" sz="3000" b="1" strike="noStrike" spc="-1">
                <a:solidFill>
                  <a:srgbClr val="000000"/>
                </a:solidFill>
                <a:latin typeface="Times New Roman"/>
                <a:ea typeface="Times New Roman"/>
              </a:rPr>
              <a:t>1.6 Technology stack</a:t>
            </a:r>
            <a:endParaRPr lang="en-IN" sz="3000" b="0" strike="noStrike" spc="-1">
              <a:latin typeface="Arial"/>
            </a:endParaRPr>
          </a:p>
        </p:txBody>
      </p:sp>
      <p:sp>
        <p:nvSpPr>
          <p:cNvPr id="95" name="CustomShape 2"/>
          <p:cNvSpPr/>
          <p:nvPr/>
        </p:nvSpPr>
        <p:spPr>
          <a:xfrm>
            <a:off x="311760" y="1171440"/>
            <a:ext cx="8519760" cy="339660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lstStyle/>
          <a:p>
            <a:pPr marL="457200" indent="-342360">
              <a:lnSpc>
                <a:spcPct val="115000"/>
              </a:lnSpc>
              <a:buClr>
                <a:srgbClr val="000000"/>
              </a:buClr>
              <a:buFont typeface="Old Standard TT"/>
              <a:buChar char="●"/>
            </a:pPr>
            <a:r>
              <a:rPr lang="en-IN" b="0" strike="noStrike" spc="-1" dirty="0">
                <a:solidFill>
                  <a:srgbClr val="000000"/>
                </a:solidFill>
                <a:latin typeface="Times New Roman" panose="02020603050405020304" pitchFamily="18" charset="0"/>
                <a:ea typeface="Old Standard TT"/>
                <a:cs typeface="Times New Roman" panose="02020603050405020304" pitchFamily="18" charset="0"/>
              </a:rPr>
              <a:t>Unity 3D     </a:t>
            </a:r>
          </a:p>
          <a:p>
            <a:pPr marL="457200" indent="-342360">
              <a:lnSpc>
                <a:spcPct val="115000"/>
              </a:lnSpc>
              <a:buClr>
                <a:srgbClr val="000000"/>
              </a:buClr>
              <a:buFont typeface="Old Standard TT"/>
              <a:buChar char="●"/>
            </a:pPr>
            <a:r>
              <a:rPr lang="en-IN" dirty="0">
                <a:latin typeface="Times New Roman" panose="02020603050405020304" pitchFamily="18" charset="0"/>
                <a:cs typeface="Times New Roman" panose="02020603050405020304" pitchFamily="18" charset="0"/>
              </a:rPr>
              <a:t>Unity AR Foundation</a:t>
            </a:r>
            <a:r>
              <a:rPr lang="en-IN" b="0" strike="noStrike" spc="-1" dirty="0">
                <a:solidFill>
                  <a:srgbClr val="000000"/>
                </a:solidFill>
                <a:latin typeface="Times New Roman" panose="02020603050405020304" pitchFamily="18" charset="0"/>
                <a:ea typeface="Old Standard TT"/>
                <a:cs typeface="Times New Roman" panose="02020603050405020304" pitchFamily="18" charset="0"/>
              </a:rPr>
              <a:t>                           </a:t>
            </a:r>
            <a:endParaRPr lang="en-IN" b="0" strike="noStrike" spc="-1" dirty="0">
              <a:latin typeface="Times New Roman" panose="02020603050405020304" pitchFamily="18" charset="0"/>
              <a:cs typeface="Times New Roman" panose="02020603050405020304" pitchFamily="18" charset="0"/>
            </a:endParaRPr>
          </a:p>
          <a:p>
            <a:pPr marL="457200" indent="-342360">
              <a:lnSpc>
                <a:spcPct val="115000"/>
              </a:lnSpc>
              <a:buClr>
                <a:srgbClr val="000000"/>
              </a:buClr>
              <a:buFont typeface="Old Standard TT"/>
              <a:buChar char="●"/>
            </a:pPr>
            <a:r>
              <a:rPr lang="en-IN" b="0" strike="noStrike" spc="-1" dirty="0">
                <a:solidFill>
                  <a:srgbClr val="000000"/>
                </a:solidFill>
                <a:latin typeface="Times New Roman" panose="02020603050405020304" pitchFamily="18" charset="0"/>
                <a:ea typeface="Old Standard TT"/>
                <a:cs typeface="Times New Roman" panose="02020603050405020304" pitchFamily="18" charset="0"/>
              </a:rPr>
              <a:t>AWS Cloud      </a:t>
            </a:r>
            <a:endParaRPr lang="en-IN" b="0" strike="noStrike" spc="-1" dirty="0">
              <a:latin typeface="Times New Roman" panose="02020603050405020304" pitchFamily="18" charset="0"/>
              <a:cs typeface="Times New Roman" panose="02020603050405020304" pitchFamily="18" charset="0"/>
            </a:endParaRPr>
          </a:p>
          <a:p>
            <a:pPr marL="114840">
              <a:lnSpc>
                <a:spcPct val="115000"/>
              </a:lnSpc>
              <a:buClr>
                <a:srgbClr val="000000"/>
              </a:buClr>
            </a:pPr>
            <a:r>
              <a:rPr lang="en-IN" sz="1800" b="0" strike="noStrike" spc="-1" dirty="0">
                <a:solidFill>
                  <a:srgbClr val="000000"/>
                </a:solidFill>
                <a:latin typeface="Times New Roman" panose="02020603050405020304" pitchFamily="18" charset="0"/>
                <a:ea typeface="Old Standard TT"/>
                <a:cs typeface="Times New Roman" panose="02020603050405020304" pitchFamily="18" charset="0"/>
              </a:rPr>
              <a:t>                      </a:t>
            </a:r>
            <a:endParaRPr lang="en-IN" sz="1800" b="0" strike="noStrike" spc="-1" dirty="0">
              <a:latin typeface="Times New Roman" panose="02020603050405020304" pitchFamily="18" charset="0"/>
              <a:cs typeface="Times New Roman" panose="02020603050405020304" pitchFamily="18" charset="0"/>
            </a:endParaRPr>
          </a:p>
          <a:p>
            <a:pPr marL="457200" indent="-227880">
              <a:lnSpc>
                <a:spcPct val="115000"/>
              </a:lnSpc>
            </a:pPr>
            <a:endParaRPr lang="en-IN" sz="18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0695C"/>
      </a:dk2>
      <a:lt2>
        <a:srgbClr val="26A69A"/>
      </a:lt2>
      <a:accent1>
        <a:srgbClr val="FFFBF0"/>
      </a:accent1>
      <a:accent2>
        <a:srgbClr val="B7B7B7"/>
      </a:accent2>
      <a:accent3>
        <a:srgbClr val="FB8C00"/>
      </a:accent3>
      <a:accent4>
        <a:srgbClr val="80CBC4"/>
      </a:accent4>
      <a:accent5>
        <a:srgbClr val="AF4345"/>
      </a:accent5>
      <a:accent6>
        <a:srgbClr val="F58F8F"/>
      </a:accent6>
      <a:hlink>
        <a:srgbClr val="AF4345"/>
      </a:hlink>
      <a:folHlink>
        <a:srgbClr val="AF4345"/>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245</TotalTime>
  <Words>1650</Words>
  <Application>Microsoft Office PowerPoint</Application>
  <PresentationFormat>On-screen Show (16:9)</PresentationFormat>
  <Paragraphs>203</Paragraphs>
  <Slides>36</Slides>
  <Notes>0</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36</vt:i4>
      </vt:variant>
    </vt:vector>
  </HeadingPairs>
  <TitlesOfParts>
    <vt:vector size="44" baseType="lpstr">
      <vt:lpstr>Arial</vt:lpstr>
      <vt:lpstr>Calibri</vt:lpstr>
      <vt:lpstr>Old Standard TT</vt:lpstr>
      <vt:lpstr>Symbol</vt:lpstr>
      <vt:lpstr>Times New Roman</vt:lpstr>
      <vt:lpstr>Wingdings</vt:lpstr>
      <vt:lpstr>Office Theme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Kavan Naik</dc:creator>
  <dc:description/>
  <cp:lastModifiedBy> </cp:lastModifiedBy>
  <cp:revision>29</cp:revision>
  <dcterms:modified xsi:type="dcterms:W3CDTF">2021-05-22T07:46:38Z</dcterms:modified>
  <dc:language>en-IN</dc:language>
</cp:coreProperties>
</file>